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9" r:id="rId24"/>
    <p:sldId id="278" r:id="rId25"/>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EB6AA"/>
    <a:srgbClr val="D1F3F0"/>
    <a:srgbClr val="F2F2F2"/>
    <a:srgbClr val="1B6B6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보통 스타일 2 - 강조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C083E6E3-FA7D-4D7B-A595-EF9225AFEA82}" styleName="밝은 스타일 1 - 강조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78" d="100"/>
          <a:sy n="178" d="100"/>
        </p:scale>
        <p:origin x="-2304"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presProps" Target="presProps.xml" /><Relationship Id="rId3" Type="http://schemas.openxmlformats.org/officeDocument/2006/relationships/slide" Target="slides/slide2.xml" /><Relationship Id="rId21" Type="http://schemas.openxmlformats.org/officeDocument/2006/relationships/slide" Target="slides/slide20.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slide" Target="slides/slide24.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slide" Target="slides/slide19.xml" /><Relationship Id="rId29" Type="http://schemas.openxmlformats.org/officeDocument/2006/relationships/tableStyles" Target="tableStyle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slide" Target="slides/slide23.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slide" Target="slides/slide22.xml" /><Relationship Id="rId28" Type="http://schemas.openxmlformats.org/officeDocument/2006/relationships/theme" Target="theme/theme1.xml" /><Relationship Id="rId10" Type="http://schemas.openxmlformats.org/officeDocument/2006/relationships/slide" Target="slides/slide9.xml" /><Relationship Id="rId19" Type="http://schemas.openxmlformats.org/officeDocument/2006/relationships/slide" Target="slides/slide18.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slide" Target="slides/slide21.xml" /><Relationship Id="rId27" Type="http://schemas.openxmlformats.org/officeDocument/2006/relationships/viewProps" Target="viewProps.xml"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7854A166-078D-4BAE-9DFD-D0EC69A869DF}"/>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C72BCE65-3940-4172-BE15-020D5EE33D2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B181E45D-9F73-4A2A-8756-661AB7B82250}"/>
              </a:ext>
            </a:extLst>
          </p:cNvPr>
          <p:cNvSpPr>
            <a:spLocks noGrp="1"/>
          </p:cNvSpPr>
          <p:nvPr>
            <p:ph type="dt" sz="half" idx="10"/>
          </p:nvPr>
        </p:nvSpPr>
        <p:spPr/>
        <p:txBody>
          <a:bodyPr/>
          <a:lstStyle/>
          <a:p>
            <a:fld id="{E29D96F4-6066-4335-9FE9-F73EB326126B}" type="datetimeFigureOut">
              <a:rPr lang="ko-KR" altLang="en-US" smtClean="0"/>
              <a:t>2025-02-20</a:t>
            </a:fld>
            <a:endParaRPr lang="ko-KR" altLang="en-US"/>
          </a:p>
        </p:txBody>
      </p:sp>
      <p:sp>
        <p:nvSpPr>
          <p:cNvPr id="5" name="바닥글 개체 틀 4">
            <a:extLst>
              <a:ext uri="{FF2B5EF4-FFF2-40B4-BE49-F238E27FC236}">
                <a16:creationId xmlns:a16="http://schemas.microsoft.com/office/drawing/2014/main" id="{AEEF6679-E7BA-491F-AD48-B71F6244BDE7}"/>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5FFA6EE6-822D-43F8-8829-7C410A178409}"/>
              </a:ext>
            </a:extLst>
          </p:cNvPr>
          <p:cNvSpPr>
            <a:spLocks noGrp="1"/>
          </p:cNvSpPr>
          <p:nvPr>
            <p:ph type="sldNum" sz="quarter" idx="12"/>
          </p:nvPr>
        </p:nvSpPr>
        <p:spPr/>
        <p:txBody>
          <a:bodyPr/>
          <a:lstStyle/>
          <a:p>
            <a:fld id="{E2FC6286-061F-4AFB-BBDF-07E0BAC53A17}" type="slidenum">
              <a:rPr lang="ko-KR" altLang="en-US" smtClean="0"/>
              <a:t>‹#›</a:t>
            </a:fld>
            <a:endParaRPr lang="ko-KR" altLang="en-US"/>
          </a:p>
        </p:txBody>
      </p:sp>
    </p:spTree>
    <p:extLst>
      <p:ext uri="{BB962C8B-B14F-4D97-AF65-F5344CB8AC3E}">
        <p14:creationId xmlns:p14="http://schemas.microsoft.com/office/powerpoint/2010/main" val="31517035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FD02A972-1418-4667-867A-DFF209AB05D2}"/>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535BFFFF-B88D-400D-AA3E-12C6032BE3DC}"/>
              </a:ext>
            </a:extLst>
          </p:cNvPr>
          <p:cNvSpPr>
            <a:spLocks noGrp="1"/>
          </p:cNvSpPr>
          <p:nvPr>
            <p:ph idx="1"/>
          </p:nvPr>
        </p:nvSpPr>
        <p:spPr/>
        <p:txBody>
          <a:body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4" name="날짜 개체 틀 3">
            <a:extLst>
              <a:ext uri="{FF2B5EF4-FFF2-40B4-BE49-F238E27FC236}">
                <a16:creationId xmlns:a16="http://schemas.microsoft.com/office/drawing/2014/main" id="{4D036526-3F96-4FEC-913F-1BB01D3174C1}"/>
              </a:ext>
            </a:extLst>
          </p:cNvPr>
          <p:cNvSpPr>
            <a:spLocks noGrp="1"/>
          </p:cNvSpPr>
          <p:nvPr>
            <p:ph type="dt" sz="half" idx="10"/>
          </p:nvPr>
        </p:nvSpPr>
        <p:spPr/>
        <p:txBody>
          <a:bodyPr/>
          <a:lstStyle/>
          <a:p>
            <a:fld id="{E29D96F4-6066-4335-9FE9-F73EB326126B}" type="datetimeFigureOut">
              <a:rPr lang="ko-KR" altLang="en-US" smtClean="0"/>
              <a:t>2025-02-20</a:t>
            </a:fld>
            <a:endParaRPr lang="ko-KR" altLang="en-US"/>
          </a:p>
        </p:txBody>
      </p:sp>
      <p:sp>
        <p:nvSpPr>
          <p:cNvPr id="5" name="바닥글 개체 틀 4">
            <a:extLst>
              <a:ext uri="{FF2B5EF4-FFF2-40B4-BE49-F238E27FC236}">
                <a16:creationId xmlns:a16="http://schemas.microsoft.com/office/drawing/2014/main" id="{8D811567-746F-4DEA-8C2E-25E8B30E01CC}"/>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2A8FBF3F-D4C6-44B0-859C-DF00493DDA17}"/>
              </a:ext>
            </a:extLst>
          </p:cNvPr>
          <p:cNvSpPr>
            <a:spLocks noGrp="1"/>
          </p:cNvSpPr>
          <p:nvPr>
            <p:ph type="sldNum" sz="quarter" idx="12"/>
          </p:nvPr>
        </p:nvSpPr>
        <p:spPr/>
        <p:txBody>
          <a:bodyPr/>
          <a:lstStyle/>
          <a:p>
            <a:fld id="{E2FC6286-061F-4AFB-BBDF-07E0BAC53A17}" type="slidenum">
              <a:rPr lang="ko-KR" altLang="en-US" smtClean="0"/>
              <a:t>‹#›</a:t>
            </a:fld>
            <a:endParaRPr lang="ko-KR" altLang="en-US"/>
          </a:p>
        </p:txBody>
      </p:sp>
    </p:spTree>
    <p:extLst>
      <p:ext uri="{BB962C8B-B14F-4D97-AF65-F5344CB8AC3E}">
        <p14:creationId xmlns:p14="http://schemas.microsoft.com/office/powerpoint/2010/main" val="7499739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02B7D1C7-A2C7-41A8-834A-2D7C247375ED}"/>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a16="http://schemas.microsoft.com/office/drawing/2014/main" id="{166471DF-9AF2-41DD-B624-D3E605C19A7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스타일을 편집하려면 클릭</a:t>
            </a:r>
          </a:p>
        </p:txBody>
      </p:sp>
      <p:sp>
        <p:nvSpPr>
          <p:cNvPr id="4" name="날짜 개체 틀 3">
            <a:extLst>
              <a:ext uri="{FF2B5EF4-FFF2-40B4-BE49-F238E27FC236}">
                <a16:creationId xmlns:a16="http://schemas.microsoft.com/office/drawing/2014/main" id="{27A8089B-2756-4C41-85BF-0B7E05176CF3}"/>
              </a:ext>
            </a:extLst>
          </p:cNvPr>
          <p:cNvSpPr>
            <a:spLocks noGrp="1"/>
          </p:cNvSpPr>
          <p:nvPr>
            <p:ph type="dt" sz="half" idx="10"/>
          </p:nvPr>
        </p:nvSpPr>
        <p:spPr/>
        <p:txBody>
          <a:bodyPr/>
          <a:lstStyle/>
          <a:p>
            <a:fld id="{E29D96F4-6066-4335-9FE9-F73EB326126B}" type="datetimeFigureOut">
              <a:rPr lang="ko-KR" altLang="en-US" smtClean="0"/>
              <a:t>2025-02-20</a:t>
            </a:fld>
            <a:endParaRPr lang="ko-KR" altLang="en-US"/>
          </a:p>
        </p:txBody>
      </p:sp>
      <p:sp>
        <p:nvSpPr>
          <p:cNvPr id="5" name="바닥글 개체 틀 4">
            <a:extLst>
              <a:ext uri="{FF2B5EF4-FFF2-40B4-BE49-F238E27FC236}">
                <a16:creationId xmlns:a16="http://schemas.microsoft.com/office/drawing/2014/main" id="{A1B4FEA6-EC65-4CA9-812E-D68D138A0AB2}"/>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B5DA4A14-540C-4D05-88BA-9799A06C25D5}"/>
              </a:ext>
            </a:extLst>
          </p:cNvPr>
          <p:cNvSpPr>
            <a:spLocks noGrp="1"/>
          </p:cNvSpPr>
          <p:nvPr>
            <p:ph type="sldNum" sz="quarter" idx="12"/>
          </p:nvPr>
        </p:nvSpPr>
        <p:spPr/>
        <p:txBody>
          <a:bodyPr/>
          <a:lstStyle/>
          <a:p>
            <a:fld id="{E2FC6286-061F-4AFB-BBDF-07E0BAC53A17}" type="slidenum">
              <a:rPr lang="ko-KR" altLang="en-US" smtClean="0"/>
              <a:t>‹#›</a:t>
            </a:fld>
            <a:endParaRPr lang="ko-KR" altLang="en-US"/>
          </a:p>
        </p:txBody>
      </p:sp>
    </p:spTree>
    <p:extLst>
      <p:ext uri="{BB962C8B-B14F-4D97-AF65-F5344CB8AC3E}">
        <p14:creationId xmlns:p14="http://schemas.microsoft.com/office/powerpoint/2010/main" val="34961506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6EBCB63A-E770-42FF-A4D0-DDD1C056B344}"/>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ED61F00E-A2B9-40AE-93B3-9DEF8327BBE9}"/>
              </a:ext>
            </a:extLst>
          </p:cNvPr>
          <p:cNvSpPr>
            <a:spLocks noGrp="1"/>
          </p:cNvSpPr>
          <p:nvPr>
            <p:ph sz="half" idx="1"/>
          </p:nvPr>
        </p:nvSpPr>
        <p:spPr>
          <a:xfrm>
            <a:off x="838200" y="1825625"/>
            <a:ext cx="5181600" cy="4351338"/>
          </a:xfrm>
        </p:spPr>
        <p:txBody>
          <a:body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4" name="내용 개체 틀 3">
            <a:extLst>
              <a:ext uri="{FF2B5EF4-FFF2-40B4-BE49-F238E27FC236}">
                <a16:creationId xmlns:a16="http://schemas.microsoft.com/office/drawing/2014/main" id="{4E12F53B-B64D-4615-A77A-6D3B5252B232}"/>
              </a:ext>
            </a:extLst>
          </p:cNvPr>
          <p:cNvSpPr>
            <a:spLocks noGrp="1"/>
          </p:cNvSpPr>
          <p:nvPr>
            <p:ph sz="half" idx="2"/>
          </p:nvPr>
        </p:nvSpPr>
        <p:spPr>
          <a:xfrm>
            <a:off x="6172200" y="1825625"/>
            <a:ext cx="5181600" cy="4351338"/>
          </a:xfrm>
        </p:spPr>
        <p:txBody>
          <a:body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5" name="날짜 개체 틀 4">
            <a:extLst>
              <a:ext uri="{FF2B5EF4-FFF2-40B4-BE49-F238E27FC236}">
                <a16:creationId xmlns:a16="http://schemas.microsoft.com/office/drawing/2014/main" id="{000A6AD9-6AC4-4164-94B6-93A969C19A24}"/>
              </a:ext>
            </a:extLst>
          </p:cNvPr>
          <p:cNvSpPr>
            <a:spLocks noGrp="1"/>
          </p:cNvSpPr>
          <p:nvPr>
            <p:ph type="dt" sz="half" idx="10"/>
          </p:nvPr>
        </p:nvSpPr>
        <p:spPr/>
        <p:txBody>
          <a:bodyPr/>
          <a:lstStyle/>
          <a:p>
            <a:fld id="{E29D96F4-6066-4335-9FE9-F73EB326126B}" type="datetimeFigureOut">
              <a:rPr lang="ko-KR" altLang="en-US" smtClean="0"/>
              <a:t>2025-02-20</a:t>
            </a:fld>
            <a:endParaRPr lang="ko-KR" altLang="en-US"/>
          </a:p>
        </p:txBody>
      </p:sp>
      <p:sp>
        <p:nvSpPr>
          <p:cNvPr id="6" name="바닥글 개체 틀 5">
            <a:extLst>
              <a:ext uri="{FF2B5EF4-FFF2-40B4-BE49-F238E27FC236}">
                <a16:creationId xmlns:a16="http://schemas.microsoft.com/office/drawing/2014/main" id="{55611F01-00E1-49E6-9181-F7C663E50BCD}"/>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87BE227C-D55B-4F35-B228-B34259E04222}"/>
              </a:ext>
            </a:extLst>
          </p:cNvPr>
          <p:cNvSpPr>
            <a:spLocks noGrp="1"/>
          </p:cNvSpPr>
          <p:nvPr>
            <p:ph type="sldNum" sz="quarter" idx="12"/>
          </p:nvPr>
        </p:nvSpPr>
        <p:spPr/>
        <p:txBody>
          <a:bodyPr/>
          <a:lstStyle/>
          <a:p>
            <a:fld id="{E2FC6286-061F-4AFB-BBDF-07E0BAC53A17}" type="slidenum">
              <a:rPr lang="ko-KR" altLang="en-US" smtClean="0"/>
              <a:t>‹#›</a:t>
            </a:fld>
            <a:endParaRPr lang="ko-KR" altLang="en-US"/>
          </a:p>
        </p:txBody>
      </p:sp>
    </p:spTree>
    <p:extLst>
      <p:ext uri="{BB962C8B-B14F-4D97-AF65-F5344CB8AC3E}">
        <p14:creationId xmlns:p14="http://schemas.microsoft.com/office/powerpoint/2010/main" val="36109535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0704BA7A-8230-4FA0-B887-FA34D6C3989B}"/>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a16="http://schemas.microsoft.com/office/drawing/2014/main" id="{292797FB-EDFC-42B8-9EBC-59A81D8BE52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스타일을 편집하려면 클릭</a:t>
            </a:r>
          </a:p>
        </p:txBody>
      </p:sp>
      <p:sp>
        <p:nvSpPr>
          <p:cNvPr id="4" name="내용 개체 틀 3">
            <a:extLst>
              <a:ext uri="{FF2B5EF4-FFF2-40B4-BE49-F238E27FC236}">
                <a16:creationId xmlns:a16="http://schemas.microsoft.com/office/drawing/2014/main" id="{60D0F85D-7E69-4B98-876F-5C02BA41C2A9}"/>
              </a:ext>
            </a:extLst>
          </p:cNvPr>
          <p:cNvSpPr>
            <a:spLocks noGrp="1"/>
          </p:cNvSpPr>
          <p:nvPr>
            <p:ph sz="half" idx="2"/>
          </p:nvPr>
        </p:nvSpPr>
        <p:spPr>
          <a:xfrm>
            <a:off x="839788" y="2505075"/>
            <a:ext cx="5157787" cy="3684588"/>
          </a:xfrm>
        </p:spPr>
        <p:txBody>
          <a:body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5" name="텍스트 개체 틀 4">
            <a:extLst>
              <a:ext uri="{FF2B5EF4-FFF2-40B4-BE49-F238E27FC236}">
                <a16:creationId xmlns:a16="http://schemas.microsoft.com/office/drawing/2014/main" id="{1CCE850E-0C93-4218-94AB-B8A64CCBE6C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스타일을 편집하려면 클릭</a:t>
            </a:r>
          </a:p>
        </p:txBody>
      </p:sp>
      <p:sp>
        <p:nvSpPr>
          <p:cNvPr id="6" name="내용 개체 틀 5">
            <a:extLst>
              <a:ext uri="{FF2B5EF4-FFF2-40B4-BE49-F238E27FC236}">
                <a16:creationId xmlns:a16="http://schemas.microsoft.com/office/drawing/2014/main" id="{552B279E-3D86-4A69-9C7D-062D2751D6AA}"/>
              </a:ext>
            </a:extLst>
          </p:cNvPr>
          <p:cNvSpPr>
            <a:spLocks noGrp="1"/>
          </p:cNvSpPr>
          <p:nvPr>
            <p:ph sz="quarter" idx="4"/>
          </p:nvPr>
        </p:nvSpPr>
        <p:spPr>
          <a:xfrm>
            <a:off x="6172200" y="2505075"/>
            <a:ext cx="5183188" cy="3684588"/>
          </a:xfrm>
        </p:spPr>
        <p:txBody>
          <a:body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7" name="날짜 개체 틀 6">
            <a:extLst>
              <a:ext uri="{FF2B5EF4-FFF2-40B4-BE49-F238E27FC236}">
                <a16:creationId xmlns:a16="http://schemas.microsoft.com/office/drawing/2014/main" id="{9C218747-BC30-4872-84CD-2F2D6145F5F7}"/>
              </a:ext>
            </a:extLst>
          </p:cNvPr>
          <p:cNvSpPr>
            <a:spLocks noGrp="1"/>
          </p:cNvSpPr>
          <p:nvPr>
            <p:ph type="dt" sz="half" idx="10"/>
          </p:nvPr>
        </p:nvSpPr>
        <p:spPr/>
        <p:txBody>
          <a:bodyPr/>
          <a:lstStyle/>
          <a:p>
            <a:fld id="{E29D96F4-6066-4335-9FE9-F73EB326126B}" type="datetimeFigureOut">
              <a:rPr lang="ko-KR" altLang="en-US" smtClean="0"/>
              <a:t>2025-02-20</a:t>
            </a:fld>
            <a:endParaRPr lang="ko-KR" altLang="en-US"/>
          </a:p>
        </p:txBody>
      </p:sp>
      <p:sp>
        <p:nvSpPr>
          <p:cNvPr id="8" name="바닥글 개체 틀 7">
            <a:extLst>
              <a:ext uri="{FF2B5EF4-FFF2-40B4-BE49-F238E27FC236}">
                <a16:creationId xmlns:a16="http://schemas.microsoft.com/office/drawing/2014/main" id="{D3832E57-4D48-453A-86E2-0DC539C62C6F}"/>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a16="http://schemas.microsoft.com/office/drawing/2014/main" id="{B61C7AA7-5625-4397-B1BA-552DA72B70EA}"/>
              </a:ext>
            </a:extLst>
          </p:cNvPr>
          <p:cNvSpPr>
            <a:spLocks noGrp="1"/>
          </p:cNvSpPr>
          <p:nvPr>
            <p:ph type="sldNum" sz="quarter" idx="12"/>
          </p:nvPr>
        </p:nvSpPr>
        <p:spPr/>
        <p:txBody>
          <a:bodyPr/>
          <a:lstStyle/>
          <a:p>
            <a:fld id="{E2FC6286-061F-4AFB-BBDF-07E0BAC53A17}" type="slidenum">
              <a:rPr lang="ko-KR" altLang="en-US" smtClean="0"/>
              <a:t>‹#›</a:t>
            </a:fld>
            <a:endParaRPr lang="ko-KR" altLang="en-US"/>
          </a:p>
        </p:txBody>
      </p:sp>
    </p:spTree>
    <p:extLst>
      <p:ext uri="{BB962C8B-B14F-4D97-AF65-F5344CB8AC3E}">
        <p14:creationId xmlns:p14="http://schemas.microsoft.com/office/powerpoint/2010/main" val="34842244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C441D812-D08C-48D5-AAE2-843A61A9FED5}"/>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a16="http://schemas.microsoft.com/office/drawing/2014/main" id="{EBD1766A-D33A-4F30-8BC2-154A36F32F92}"/>
              </a:ext>
            </a:extLst>
          </p:cNvPr>
          <p:cNvSpPr>
            <a:spLocks noGrp="1"/>
          </p:cNvSpPr>
          <p:nvPr>
            <p:ph type="dt" sz="half" idx="10"/>
          </p:nvPr>
        </p:nvSpPr>
        <p:spPr/>
        <p:txBody>
          <a:bodyPr/>
          <a:lstStyle/>
          <a:p>
            <a:fld id="{E29D96F4-6066-4335-9FE9-F73EB326126B}" type="datetimeFigureOut">
              <a:rPr lang="ko-KR" altLang="en-US" smtClean="0"/>
              <a:t>2025-02-20</a:t>
            </a:fld>
            <a:endParaRPr lang="ko-KR" altLang="en-US"/>
          </a:p>
        </p:txBody>
      </p:sp>
      <p:sp>
        <p:nvSpPr>
          <p:cNvPr id="4" name="바닥글 개체 틀 3">
            <a:extLst>
              <a:ext uri="{FF2B5EF4-FFF2-40B4-BE49-F238E27FC236}">
                <a16:creationId xmlns:a16="http://schemas.microsoft.com/office/drawing/2014/main" id="{64F05A11-EC2D-4D3E-82D3-BD089889213A}"/>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a16="http://schemas.microsoft.com/office/drawing/2014/main" id="{98B38D59-B4DB-4FED-BDF2-78C105292EB9}"/>
              </a:ext>
            </a:extLst>
          </p:cNvPr>
          <p:cNvSpPr>
            <a:spLocks noGrp="1"/>
          </p:cNvSpPr>
          <p:nvPr>
            <p:ph type="sldNum" sz="quarter" idx="12"/>
          </p:nvPr>
        </p:nvSpPr>
        <p:spPr/>
        <p:txBody>
          <a:bodyPr/>
          <a:lstStyle/>
          <a:p>
            <a:fld id="{E2FC6286-061F-4AFB-BBDF-07E0BAC53A17}" type="slidenum">
              <a:rPr lang="ko-KR" altLang="en-US" smtClean="0"/>
              <a:t>‹#›</a:t>
            </a:fld>
            <a:endParaRPr lang="ko-KR" altLang="en-US"/>
          </a:p>
        </p:txBody>
      </p:sp>
    </p:spTree>
    <p:extLst>
      <p:ext uri="{BB962C8B-B14F-4D97-AF65-F5344CB8AC3E}">
        <p14:creationId xmlns:p14="http://schemas.microsoft.com/office/powerpoint/2010/main" val="22901837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4B3F86C3-846B-41F3-9BE1-69397D620BFF}"/>
              </a:ext>
            </a:extLst>
          </p:cNvPr>
          <p:cNvSpPr>
            <a:spLocks noGrp="1"/>
          </p:cNvSpPr>
          <p:nvPr>
            <p:ph type="dt" sz="half" idx="10"/>
          </p:nvPr>
        </p:nvSpPr>
        <p:spPr/>
        <p:txBody>
          <a:bodyPr/>
          <a:lstStyle/>
          <a:p>
            <a:fld id="{E29D96F4-6066-4335-9FE9-F73EB326126B}" type="datetimeFigureOut">
              <a:rPr lang="ko-KR" altLang="en-US" smtClean="0"/>
              <a:t>2025-02-20</a:t>
            </a:fld>
            <a:endParaRPr lang="ko-KR" altLang="en-US"/>
          </a:p>
        </p:txBody>
      </p:sp>
      <p:sp>
        <p:nvSpPr>
          <p:cNvPr id="3" name="바닥글 개체 틀 2">
            <a:extLst>
              <a:ext uri="{FF2B5EF4-FFF2-40B4-BE49-F238E27FC236}">
                <a16:creationId xmlns:a16="http://schemas.microsoft.com/office/drawing/2014/main" id="{6AB827AB-098C-4B20-9531-6848A968CE19}"/>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a16="http://schemas.microsoft.com/office/drawing/2014/main" id="{451E8672-B58E-4219-9DAB-4FBC2C5B3608}"/>
              </a:ext>
            </a:extLst>
          </p:cNvPr>
          <p:cNvSpPr>
            <a:spLocks noGrp="1"/>
          </p:cNvSpPr>
          <p:nvPr>
            <p:ph type="sldNum" sz="quarter" idx="12"/>
          </p:nvPr>
        </p:nvSpPr>
        <p:spPr/>
        <p:txBody>
          <a:bodyPr/>
          <a:lstStyle/>
          <a:p>
            <a:fld id="{E2FC6286-061F-4AFB-BBDF-07E0BAC53A17}" type="slidenum">
              <a:rPr lang="ko-KR" altLang="en-US" smtClean="0"/>
              <a:t>‹#›</a:t>
            </a:fld>
            <a:endParaRPr lang="ko-KR" altLang="en-US"/>
          </a:p>
        </p:txBody>
      </p:sp>
    </p:spTree>
    <p:extLst>
      <p:ext uri="{BB962C8B-B14F-4D97-AF65-F5344CB8AC3E}">
        <p14:creationId xmlns:p14="http://schemas.microsoft.com/office/powerpoint/2010/main" val="20613257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597A1DB3-8B81-4AFB-948A-A56B589A7CD5}"/>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a16="http://schemas.microsoft.com/office/drawing/2014/main" id="{88FC0B19-F42C-4059-A814-408FF2C2215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4" name="텍스트 개체 틀 3">
            <a:extLst>
              <a:ext uri="{FF2B5EF4-FFF2-40B4-BE49-F238E27FC236}">
                <a16:creationId xmlns:a16="http://schemas.microsoft.com/office/drawing/2014/main" id="{D08D3801-1637-416F-BE44-B498BA4E8C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스타일을 편집하려면 클릭</a:t>
            </a:r>
          </a:p>
        </p:txBody>
      </p:sp>
      <p:sp>
        <p:nvSpPr>
          <p:cNvPr id="5" name="날짜 개체 틀 4">
            <a:extLst>
              <a:ext uri="{FF2B5EF4-FFF2-40B4-BE49-F238E27FC236}">
                <a16:creationId xmlns:a16="http://schemas.microsoft.com/office/drawing/2014/main" id="{018A6857-1603-4504-BFDE-7566B7AB3B7B}"/>
              </a:ext>
            </a:extLst>
          </p:cNvPr>
          <p:cNvSpPr>
            <a:spLocks noGrp="1"/>
          </p:cNvSpPr>
          <p:nvPr>
            <p:ph type="dt" sz="half" idx="10"/>
          </p:nvPr>
        </p:nvSpPr>
        <p:spPr/>
        <p:txBody>
          <a:bodyPr/>
          <a:lstStyle/>
          <a:p>
            <a:fld id="{E29D96F4-6066-4335-9FE9-F73EB326126B}" type="datetimeFigureOut">
              <a:rPr lang="ko-KR" altLang="en-US" smtClean="0"/>
              <a:t>2025-02-20</a:t>
            </a:fld>
            <a:endParaRPr lang="ko-KR" altLang="en-US"/>
          </a:p>
        </p:txBody>
      </p:sp>
      <p:sp>
        <p:nvSpPr>
          <p:cNvPr id="6" name="바닥글 개체 틀 5">
            <a:extLst>
              <a:ext uri="{FF2B5EF4-FFF2-40B4-BE49-F238E27FC236}">
                <a16:creationId xmlns:a16="http://schemas.microsoft.com/office/drawing/2014/main" id="{1190A74D-E6F7-445C-AE04-059AC2FEA791}"/>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2BFC569D-AFE8-4EED-8CA2-84FC282AF5CD}"/>
              </a:ext>
            </a:extLst>
          </p:cNvPr>
          <p:cNvSpPr>
            <a:spLocks noGrp="1"/>
          </p:cNvSpPr>
          <p:nvPr>
            <p:ph type="sldNum" sz="quarter" idx="12"/>
          </p:nvPr>
        </p:nvSpPr>
        <p:spPr/>
        <p:txBody>
          <a:bodyPr/>
          <a:lstStyle/>
          <a:p>
            <a:fld id="{E2FC6286-061F-4AFB-BBDF-07E0BAC53A17}" type="slidenum">
              <a:rPr lang="ko-KR" altLang="en-US" smtClean="0"/>
              <a:t>‹#›</a:t>
            </a:fld>
            <a:endParaRPr lang="ko-KR" altLang="en-US"/>
          </a:p>
        </p:txBody>
      </p:sp>
    </p:spTree>
    <p:extLst>
      <p:ext uri="{BB962C8B-B14F-4D97-AF65-F5344CB8AC3E}">
        <p14:creationId xmlns:p14="http://schemas.microsoft.com/office/powerpoint/2010/main" val="10798790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F73729B8-C77E-460A-9F3E-120E886A2DFC}"/>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a16="http://schemas.microsoft.com/office/drawing/2014/main" id="{CF5CC3D6-872C-4EEF-A043-C926C5F0722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a16="http://schemas.microsoft.com/office/drawing/2014/main" id="{E2A6D7F1-C2B2-40F3-97BF-222ED0C81B2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스타일을 편집하려면 클릭</a:t>
            </a:r>
          </a:p>
        </p:txBody>
      </p:sp>
      <p:sp>
        <p:nvSpPr>
          <p:cNvPr id="5" name="날짜 개체 틀 4">
            <a:extLst>
              <a:ext uri="{FF2B5EF4-FFF2-40B4-BE49-F238E27FC236}">
                <a16:creationId xmlns:a16="http://schemas.microsoft.com/office/drawing/2014/main" id="{7D1BEAD7-0E68-461D-A145-87CFCD1B358B}"/>
              </a:ext>
            </a:extLst>
          </p:cNvPr>
          <p:cNvSpPr>
            <a:spLocks noGrp="1"/>
          </p:cNvSpPr>
          <p:nvPr>
            <p:ph type="dt" sz="half" idx="10"/>
          </p:nvPr>
        </p:nvSpPr>
        <p:spPr/>
        <p:txBody>
          <a:bodyPr/>
          <a:lstStyle/>
          <a:p>
            <a:fld id="{E29D96F4-6066-4335-9FE9-F73EB326126B}" type="datetimeFigureOut">
              <a:rPr lang="ko-KR" altLang="en-US" smtClean="0"/>
              <a:t>2025-02-20</a:t>
            </a:fld>
            <a:endParaRPr lang="ko-KR" altLang="en-US"/>
          </a:p>
        </p:txBody>
      </p:sp>
      <p:sp>
        <p:nvSpPr>
          <p:cNvPr id="6" name="바닥글 개체 틀 5">
            <a:extLst>
              <a:ext uri="{FF2B5EF4-FFF2-40B4-BE49-F238E27FC236}">
                <a16:creationId xmlns:a16="http://schemas.microsoft.com/office/drawing/2014/main" id="{895A4229-5154-4C4D-829D-F356039755B1}"/>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B8A44601-08DA-4DC0-879F-17E6E679EB0E}"/>
              </a:ext>
            </a:extLst>
          </p:cNvPr>
          <p:cNvSpPr>
            <a:spLocks noGrp="1"/>
          </p:cNvSpPr>
          <p:nvPr>
            <p:ph type="sldNum" sz="quarter" idx="12"/>
          </p:nvPr>
        </p:nvSpPr>
        <p:spPr/>
        <p:txBody>
          <a:bodyPr/>
          <a:lstStyle/>
          <a:p>
            <a:fld id="{E2FC6286-061F-4AFB-BBDF-07E0BAC53A17}" type="slidenum">
              <a:rPr lang="ko-KR" altLang="en-US" smtClean="0"/>
              <a:t>‹#›</a:t>
            </a:fld>
            <a:endParaRPr lang="ko-KR" altLang="en-US"/>
          </a:p>
        </p:txBody>
      </p:sp>
    </p:spTree>
    <p:extLst>
      <p:ext uri="{BB962C8B-B14F-4D97-AF65-F5344CB8AC3E}">
        <p14:creationId xmlns:p14="http://schemas.microsoft.com/office/powerpoint/2010/main" val="38868974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9DF60A5D-1119-4304-93D7-B5DA765FF95F}"/>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a16="http://schemas.microsoft.com/office/drawing/2014/main" id="{96342469-830E-4C2A-8337-6B8AABB577D3}"/>
              </a:ext>
            </a:extLst>
          </p:cNvPr>
          <p:cNvSpPr>
            <a:spLocks noGrp="1"/>
          </p:cNvSpPr>
          <p:nvPr>
            <p:ph type="body" orient="vert" idx="1"/>
          </p:nvPr>
        </p:nvSpPr>
        <p:spPr/>
        <p:txBody>
          <a:bodyPr vert="eaVert"/>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4" name="날짜 개체 틀 3">
            <a:extLst>
              <a:ext uri="{FF2B5EF4-FFF2-40B4-BE49-F238E27FC236}">
                <a16:creationId xmlns:a16="http://schemas.microsoft.com/office/drawing/2014/main" id="{6A55DF35-1A8E-4B68-9932-885BC4B521A4}"/>
              </a:ext>
            </a:extLst>
          </p:cNvPr>
          <p:cNvSpPr>
            <a:spLocks noGrp="1"/>
          </p:cNvSpPr>
          <p:nvPr>
            <p:ph type="dt" sz="half" idx="10"/>
          </p:nvPr>
        </p:nvSpPr>
        <p:spPr/>
        <p:txBody>
          <a:bodyPr/>
          <a:lstStyle/>
          <a:p>
            <a:fld id="{E29D96F4-6066-4335-9FE9-F73EB326126B}" type="datetimeFigureOut">
              <a:rPr lang="ko-KR" altLang="en-US" smtClean="0"/>
              <a:t>2025-02-20</a:t>
            </a:fld>
            <a:endParaRPr lang="ko-KR" altLang="en-US"/>
          </a:p>
        </p:txBody>
      </p:sp>
      <p:sp>
        <p:nvSpPr>
          <p:cNvPr id="5" name="바닥글 개체 틀 4">
            <a:extLst>
              <a:ext uri="{FF2B5EF4-FFF2-40B4-BE49-F238E27FC236}">
                <a16:creationId xmlns:a16="http://schemas.microsoft.com/office/drawing/2014/main" id="{7038B56E-BF8A-425D-A569-153E6D652302}"/>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D140DEDB-6090-4DDE-B5D6-FB2C822AA21D}"/>
              </a:ext>
            </a:extLst>
          </p:cNvPr>
          <p:cNvSpPr>
            <a:spLocks noGrp="1"/>
          </p:cNvSpPr>
          <p:nvPr>
            <p:ph type="sldNum" sz="quarter" idx="12"/>
          </p:nvPr>
        </p:nvSpPr>
        <p:spPr/>
        <p:txBody>
          <a:bodyPr/>
          <a:lstStyle/>
          <a:p>
            <a:fld id="{E2FC6286-061F-4AFB-BBDF-07E0BAC53A17}" type="slidenum">
              <a:rPr lang="ko-KR" altLang="en-US" smtClean="0"/>
              <a:t>‹#›</a:t>
            </a:fld>
            <a:endParaRPr lang="ko-KR" altLang="en-US"/>
          </a:p>
        </p:txBody>
      </p:sp>
    </p:spTree>
    <p:extLst>
      <p:ext uri="{BB962C8B-B14F-4D97-AF65-F5344CB8AC3E}">
        <p14:creationId xmlns:p14="http://schemas.microsoft.com/office/powerpoint/2010/main" val="12964202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a16="http://schemas.microsoft.com/office/drawing/2014/main" id="{CE842795-564F-4F4E-9A11-D7D6FC8F1CC7}"/>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a16="http://schemas.microsoft.com/office/drawing/2014/main" id="{5C9AA68B-503B-42BA-9844-1B0A06E80BAA}"/>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4" name="날짜 개체 틀 3">
            <a:extLst>
              <a:ext uri="{FF2B5EF4-FFF2-40B4-BE49-F238E27FC236}">
                <a16:creationId xmlns:a16="http://schemas.microsoft.com/office/drawing/2014/main" id="{DD90C7CB-E8B6-4E04-8FBD-C5E37371D9F2}"/>
              </a:ext>
            </a:extLst>
          </p:cNvPr>
          <p:cNvSpPr>
            <a:spLocks noGrp="1"/>
          </p:cNvSpPr>
          <p:nvPr>
            <p:ph type="dt" sz="half" idx="10"/>
          </p:nvPr>
        </p:nvSpPr>
        <p:spPr/>
        <p:txBody>
          <a:bodyPr/>
          <a:lstStyle/>
          <a:p>
            <a:fld id="{E29D96F4-6066-4335-9FE9-F73EB326126B}" type="datetimeFigureOut">
              <a:rPr lang="ko-KR" altLang="en-US" smtClean="0"/>
              <a:t>2025-02-20</a:t>
            </a:fld>
            <a:endParaRPr lang="ko-KR" altLang="en-US"/>
          </a:p>
        </p:txBody>
      </p:sp>
      <p:sp>
        <p:nvSpPr>
          <p:cNvPr id="5" name="바닥글 개체 틀 4">
            <a:extLst>
              <a:ext uri="{FF2B5EF4-FFF2-40B4-BE49-F238E27FC236}">
                <a16:creationId xmlns:a16="http://schemas.microsoft.com/office/drawing/2014/main" id="{0670BC12-57F3-4246-B9B0-E6D84EAE77BC}"/>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C9A0A891-4FF9-407D-AAD8-79E65BFF649D}"/>
              </a:ext>
            </a:extLst>
          </p:cNvPr>
          <p:cNvSpPr>
            <a:spLocks noGrp="1"/>
          </p:cNvSpPr>
          <p:nvPr>
            <p:ph type="sldNum" sz="quarter" idx="12"/>
          </p:nvPr>
        </p:nvSpPr>
        <p:spPr/>
        <p:txBody>
          <a:bodyPr/>
          <a:lstStyle/>
          <a:p>
            <a:fld id="{E2FC6286-061F-4AFB-BBDF-07E0BAC53A17}" type="slidenum">
              <a:rPr lang="ko-KR" altLang="en-US" smtClean="0"/>
              <a:t>‹#›</a:t>
            </a:fld>
            <a:endParaRPr lang="ko-KR" altLang="en-US"/>
          </a:p>
        </p:txBody>
      </p:sp>
    </p:spTree>
    <p:extLst>
      <p:ext uri="{BB962C8B-B14F-4D97-AF65-F5344CB8AC3E}">
        <p14:creationId xmlns:p14="http://schemas.microsoft.com/office/powerpoint/2010/main" val="30379085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345AD408-8ABD-460E-B751-7BDA67DD731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2CF1F2CF-277F-4ED4-A99E-AE38D0F137D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4" name="날짜 개체 틀 3">
            <a:extLst>
              <a:ext uri="{FF2B5EF4-FFF2-40B4-BE49-F238E27FC236}">
                <a16:creationId xmlns:a16="http://schemas.microsoft.com/office/drawing/2014/main" id="{79B2B2B5-551C-4816-AFB0-AA4ECFB20EA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9D96F4-6066-4335-9FE9-F73EB326126B}" type="datetimeFigureOut">
              <a:rPr lang="ko-KR" altLang="en-US" smtClean="0"/>
              <a:t>2025-02-20</a:t>
            </a:fld>
            <a:endParaRPr lang="ko-KR" altLang="en-US"/>
          </a:p>
        </p:txBody>
      </p:sp>
      <p:sp>
        <p:nvSpPr>
          <p:cNvPr id="5" name="바닥글 개체 틀 4">
            <a:extLst>
              <a:ext uri="{FF2B5EF4-FFF2-40B4-BE49-F238E27FC236}">
                <a16:creationId xmlns:a16="http://schemas.microsoft.com/office/drawing/2014/main" id="{155D1318-1FCD-4AD3-8C9E-F585E5CD52F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0A33A1F9-DDAD-49FD-83FF-7AC8CEFCD42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FC6286-061F-4AFB-BBDF-07E0BAC53A17}" type="slidenum">
              <a:rPr lang="ko-KR" altLang="en-US" smtClean="0"/>
              <a:t>‹#›</a:t>
            </a:fld>
            <a:endParaRPr lang="ko-KR" altLang="en-US"/>
          </a:p>
        </p:txBody>
      </p:sp>
    </p:spTree>
    <p:extLst>
      <p:ext uri="{BB962C8B-B14F-4D97-AF65-F5344CB8AC3E}">
        <p14:creationId xmlns:p14="http://schemas.microsoft.com/office/powerpoint/2010/main" val="26660757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3" Type="http://schemas.openxmlformats.org/officeDocument/2006/relationships/image" Target="../media/image3.svg" /><Relationship Id="rId2" Type="http://schemas.openxmlformats.org/officeDocument/2006/relationships/image" Target="../media/image2.png"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Relationship Id="rId3" Type="http://schemas.openxmlformats.org/officeDocument/2006/relationships/image" Target="../media/image5.svg" /><Relationship Id="rId7" Type="http://schemas.openxmlformats.org/officeDocument/2006/relationships/image" Target="../media/image9.svg" /><Relationship Id="rId2" Type="http://schemas.openxmlformats.org/officeDocument/2006/relationships/image" Target="../media/image4.png" /><Relationship Id="rId1" Type="http://schemas.openxmlformats.org/officeDocument/2006/relationships/slideLayout" Target="../slideLayouts/slideLayout1.xml" /><Relationship Id="rId6" Type="http://schemas.openxmlformats.org/officeDocument/2006/relationships/image" Target="../media/image8.png" /><Relationship Id="rId5" Type="http://schemas.openxmlformats.org/officeDocument/2006/relationships/image" Target="../media/image7.svg" /><Relationship Id="rId4" Type="http://schemas.openxmlformats.org/officeDocument/2006/relationships/image" Target="../media/image6.png" /></Relationships>
</file>

<file path=ppt/slides/_rels/slide4.xml.rels><?xml version="1.0" encoding="UTF-8" standalone="yes"?>
<Relationships xmlns="http://schemas.openxmlformats.org/package/2006/relationships"><Relationship Id="rId2" Type="http://schemas.openxmlformats.org/officeDocument/2006/relationships/image" Target="../media/image10.png"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Relationship Id="rId3" Type="http://schemas.openxmlformats.org/officeDocument/2006/relationships/image" Target="../media/image12.svg" /><Relationship Id="rId2" Type="http://schemas.openxmlformats.org/officeDocument/2006/relationships/image" Target="../media/image11.png" /><Relationship Id="rId1" Type="http://schemas.openxmlformats.org/officeDocument/2006/relationships/slideLayout" Target="../slideLayouts/slideLayout1.xml" /><Relationship Id="rId5" Type="http://schemas.openxmlformats.org/officeDocument/2006/relationships/image" Target="../media/image3.svg" /><Relationship Id="rId4" Type="http://schemas.openxmlformats.org/officeDocument/2006/relationships/image" Target="../media/image2.png" /></Relationships>
</file>

<file path=ppt/slides/_rels/slide6.xml.rels><?xml version="1.0" encoding="UTF-8" standalone="yes"?>
<Relationships xmlns="http://schemas.openxmlformats.org/package/2006/relationships"><Relationship Id="rId3" Type="http://schemas.openxmlformats.org/officeDocument/2006/relationships/image" Target="../media/image3.svg" /><Relationship Id="rId2" Type="http://schemas.openxmlformats.org/officeDocument/2006/relationships/image" Target="../media/image2.png"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Relationship Id="rId3" Type="http://schemas.openxmlformats.org/officeDocument/2006/relationships/image" Target="../media/image12.svg" /><Relationship Id="rId2" Type="http://schemas.openxmlformats.org/officeDocument/2006/relationships/image" Target="../media/image11.png" /><Relationship Id="rId1" Type="http://schemas.openxmlformats.org/officeDocument/2006/relationships/slideLayout" Target="../slideLayouts/slideLayout1.xml" /><Relationship Id="rId6" Type="http://schemas.openxmlformats.org/officeDocument/2006/relationships/image" Target="../media/image3.svg" /><Relationship Id="rId5" Type="http://schemas.openxmlformats.org/officeDocument/2006/relationships/image" Target="../media/image2.png" /><Relationship Id="rId4" Type="http://schemas.openxmlformats.org/officeDocument/2006/relationships/image" Target="../media/image13.png" /></Relationships>
</file>

<file path=ppt/slides/_rels/slide8.xml.rels><?xml version="1.0" encoding="UTF-8" standalone="yes"?>
<Relationships xmlns="http://schemas.openxmlformats.org/package/2006/relationships"><Relationship Id="rId3" Type="http://schemas.openxmlformats.org/officeDocument/2006/relationships/image" Target="../media/image12.svg" /><Relationship Id="rId2" Type="http://schemas.openxmlformats.org/officeDocument/2006/relationships/image" Target="../media/image11.png" /><Relationship Id="rId1" Type="http://schemas.openxmlformats.org/officeDocument/2006/relationships/slideLayout" Target="../slideLayouts/slideLayout1.xml" /><Relationship Id="rId6" Type="http://schemas.openxmlformats.org/officeDocument/2006/relationships/image" Target="../media/image3.svg" /><Relationship Id="rId5" Type="http://schemas.openxmlformats.org/officeDocument/2006/relationships/image" Target="../media/image2.png" /><Relationship Id="rId4" Type="http://schemas.openxmlformats.org/officeDocument/2006/relationships/image" Target="../media/image14.png" /></Relationships>
</file>

<file path=ppt/slides/_rels/slide9.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image" Target="../media/image15.png" /><Relationship Id="rId1" Type="http://schemas.openxmlformats.org/officeDocument/2006/relationships/slideLayout" Target="../slideLayouts/slideLayout1.xml" /><Relationship Id="rId4" Type="http://schemas.openxmlformats.org/officeDocument/2006/relationships/image" Target="../media/image3.svg" /></Relationships>
</file>

<file path=ppt/slides/_rels/slide10.xml.rels><?xml version="1.0" encoding="UTF-8" standalone="yes"?>
<Relationships xmlns="http://schemas.openxmlformats.org/package/2006/relationships"><Relationship Id="rId3" Type="http://schemas.openxmlformats.org/officeDocument/2006/relationships/image" Target="../media/image12.svg" /><Relationship Id="rId2" Type="http://schemas.openxmlformats.org/officeDocument/2006/relationships/image" Target="../media/image11.png" /><Relationship Id="rId1" Type="http://schemas.openxmlformats.org/officeDocument/2006/relationships/slideLayout" Target="../slideLayouts/slideLayout1.xml" /><Relationship Id="rId6" Type="http://schemas.openxmlformats.org/officeDocument/2006/relationships/image" Target="../media/image3.svg" /><Relationship Id="rId5" Type="http://schemas.openxmlformats.org/officeDocument/2006/relationships/image" Target="../media/image2.png" /><Relationship Id="rId4" Type="http://schemas.openxmlformats.org/officeDocument/2006/relationships/image" Target="../media/image16.png" /></Relationships>
</file>

<file path=ppt/slides/_rels/slide11.xml.rels><?xml version="1.0" encoding="UTF-8" standalone="yes"?>
<Relationships xmlns="http://schemas.openxmlformats.org/package/2006/relationships"><Relationship Id="rId3" Type="http://schemas.openxmlformats.org/officeDocument/2006/relationships/image" Target="../media/image11.png" /><Relationship Id="rId2" Type="http://schemas.openxmlformats.org/officeDocument/2006/relationships/image" Target="../media/image17.png" /><Relationship Id="rId1" Type="http://schemas.openxmlformats.org/officeDocument/2006/relationships/slideLayout" Target="../slideLayouts/slideLayout1.xml" /><Relationship Id="rId6" Type="http://schemas.openxmlformats.org/officeDocument/2006/relationships/image" Target="../media/image3.svg" /><Relationship Id="rId5" Type="http://schemas.openxmlformats.org/officeDocument/2006/relationships/image" Target="../media/image2.png" /><Relationship Id="rId4" Type="http://schemas.openxmlformats.org/officeDocument/2006/relationships/image" Target="../media/image12.svg" /></Relationships>
</file>

<file path=ppt/slides/_rels/slide12.xml.rels><?xml version="1.0" encoding="UTF-8" standalone="yes"?>
<Relationships xmlns="http://schemas.openxmlformats.org/package/2006/relationships"><Relationship Id="rId3" Type="http://schemas.openxmlformats.org/officeDocument/2006/relationships/image" Target="../media/image12.svg" /><Relationship Id="rId2" Type="http://schemas.openxmlformats.org/officeDocument/2006/relationships/image" Target="../media/image11.png" /><Relationship Id="rId1" Type="http://schemas.openxmlformats.org/officeDocument/2006/relationships/slideLayout" Target="../slideLayouts/slideLayout1.xml" /><Relationship Id="rId6" Type="http://schemas.openxmlformats.org/officeDocument/2006/relationships/image" Target="../media/image3.svg" /><Relationship Id="rId5" Type="http://schemas.openxmlformats.org/officeDocument/2006/relationships/image" Target="../media/image2.png" /><Relationship Id="rId4" Type="http://schemas.openxmlformats.org/officeDocument/2006/relationships/image" Target="../media/image18.png" /></Relationships>
</file>

<file path=ppt/slides/_rels/slide13.xml.rels><?xml version="1.0" encoding="UTF-8" standalone="yes"?>
<Relationships xmlns="http://schemas.openxmlformats.org/package/2006/relationships"><Relationship Id="rId3" Type="http://schemas.openxmlformats.org/officeDocument/2006/relationships/image" Target="../media/image12.svg" /><Relationship Id="rId2" Type="http://schemas.openxmlformats.org/officeDocument/2006/relationships/image" Target="../media/image11.png" /><Relationship Id="rId1" Type="http://schemas.openxmlformats.org/officeDocument/2006/relationships/slideLayout" Target="../slideLayouts/slideLayout1.xml" /><Relationship Id="rId6" Type="http://schemas.openxmlformats.org/officeDocument/2006/relationships/image" Target="../media/image3.svg" /><Relationship Id="rId5" Type="http://schemas.openxmlformats.org/officeDocument/2006/relationships/image" Target="../media/image2.png" /><Relationship Id="rId4" Type="http://schemas.openxmlformats.org/officeDocument/2006/relationships/image" Target="../media/image19.png" /></Relationships>
</file>

<file path=ppt/slides/_rels/slide14.xml.rels><?xml version="1.0" encoding="UTF-8" standalone="yes"?>
<Relationships xmlns="http://schemas.openxmlformats.org/package/2006/relationships"><Relationship Id="rId8" Type="http://schemas.openxmlformats.org/officeDocument/2006/relationships/image" Target="../media/image2.png" /><Relationship Id="rId3" Type="http://schemas.openxmlformats.org/officeDocument/2006/relationships/image" Target="../media/image12.svg" /><Relationship Id="rId7" Type="http://schemas.openxmlformats.org/officeDocument/2006/relationships/image" Target="../media/image23.svg" /><Relationship Id="rId2" Type="http://schemas.openxmlformats.org/officeDocument/2006/relationships/image" Target="../media/image11.png" /><Relationship Id="rId1" Type="http://schemas.openxmlformats.org/officeDocument/2006/relationships/slideLayout" Target="../slideLayouts/slideLayout1.xml" /><Relationship Id="rId6" Type="http://schemas.openxmlformats.org/officeDocument/2006/relationships/image" Target="../media/image22.png" /><Relationship Id="rId5" Type="http://schemas.openxmlformats.org/officeDocument/2006/relationships/image" Target="../media/image21.png" /><Relationship Id="rId4" Type="http://schemas.openxmlformats.org/officeDocument/2006/relationships/image" Target="../media/image20.png" /><Relationship Id="rId9" Type="http://schemas.openxmlformats.org/officeDocument/2006/relationships/image" Target="../media/image3.svg" /></Relationships>
</file>

<file path=ppt/slides/_rels/slide15.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image" Target="../media/image24.png" /><Relationship Id="rId1" Type="http://schemas.openxmlformats.org/officeDocument/2006/relationships/slideLayout" Target="../slideLayouts/slideLayout1.xml" /><Relationship Id="rId4" Type="http://schemas.openxmlformats.org/officeDocument/2006/relationships/image" Target="../media/image3.svg" /></Relationships>
</file>

<file path=ppt/slides/_rels/slide16.xml.rels><?xml version="1.0" encoding="UTF-8" standalone="yes"?>
<Relationships xmlns="http://schemas.openxmlformats.org/package/2006/relationships"><Relationship Id="rId3" Type="http://schemas.openxmlformats.org/officeDocument/2006/relationships/image" Target="../media/image12.svg" /><Relationship Id="rId2" Type="http://schemas.openxmlformats.org/officeDocument/2006/relationships/image" Target="../media/image11.png" /><Relationship Id="rId1" Type="http://schemas.openxmlformats.org/officeDocument/2006/relationships/slideLayout" Target="../slideLayouts/slideLayout1.xml" /><Relationship Id="rId6" Type="http://schemas.openxmlformats.org/officeDocument/2006/relationships/image" Target="../media/image3.svg" /><Relationship Id="rId5" Type="http://schemas.openxmlformats.org/officeDocument/2006/relationships/image" Target="../media/image2.png" /><Relationship Id="rId4" Type="http://schemas.openxmlformats.org/officeDocument/2006/relationships/image" Target="../media/image25.png" /></Relationships>
</file>

<file path=ppt/slides/_rels/slide17.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image" Target="../media/image26.png" /><Relationship Id="rId1" Type="http://schemas.openxmlformats.org/officeDocument/2006/relationships/slideLayout" Target="../slideLayouts/slideLayout1.xml" /><Relationship Id="rId4" Type="http://schemas.openxmlformats.org/officeDocument/2006/relationships/image" Target="../media/image3.svg" /></Relationships>
</file>

<file path=ppt/slides/_rels/slide18.xml.rels><?xml version="1.0" encoding="UTF-8" standalone="yes"?>
<Relationships xmlns="http://schemas.openxmlformats.org/package/2006/relationships"><Relationship Id="rId8" Type="http://schemas.openxmlformats.org/officeDocument/2006/relationships/image" Target="../media/image3.svg" /><Relationship Id="rId3" Type="http://schemas.openxmlformats.org/officeDocument/2006/relationships/image" Target="../media/image12.svg" /><Relationship Id="rId7" Type="http://schemas.openxmlformats.org/officeDocument/2006/relationships/image" Target="../media/image2.png" /><Relationship Id="rId2" Type="http://schemas.openxmlformats.org/officeDocument/2006/relationships/image" Target="../media/image11.png" /><Relationship Id="rId1" Type="http://schemas.openxmlformats.org/officeDocument/2006/relationships/slideLayout" Target="../slideLayouts/slideLayout1.xml" /><Relationship Id="rId6" Type="http://schemas.openxmlformats.org/officeDocument/2006/relationships/image" Target="../media/image29.svg" /><Relationship Id="rId5" Type="http://schemas.openxmlformats.org/officeDocument/2006/relationships/image" Target="../media/image28.png" /><Relationship Id="rId4" Type="http://schemas.openxmlformats.org/officeDocument/2006/relationships/image" Target="../media/image27.png" /></Relationships>
</file>

<file path=ppt/slides/_rels/slide19.xml.rels><?xml version="1.0" encoding="UTF-8" standalone="yes"?>
<Relationships xmlns="http://schemas.openxmlformats.org/package/2006/relationships"><Relationship Id="rId8" Type="http://schemas.openxmlformats.org/officeDocument/2006/relationships/image" Target="../media/image3.svg" /><Relationship Id="rId3" Type="http://schemas.openxmlformats.org/officeDocument/2006/relationships/image" Target="../media/image11.png" /><Relationship Id="rId7" Type="http://schemas.openxmlformats.org/officeDocument/2006/relationships/image" Target="../media/image2.png" /><Relationship Id="rId2" Type="http://schemas.openxmlformats.org/officeDocument/2006/relationships/image" Target="../media/image30.png" /><Relationship Id="rId1" Type="http://schemas.openxmlformats.org/officeDocument/2006/relationships/slideLayout" Target="../slideLayouts/slideLayout1.xml" /><Relationship Id="rId6" Type="http://schemas.openxmlformats.org/officeDocument/2006/relationships/image" Target="../media/image32.svg" /><Relationship Id="rId5" Type="http://schemas.openxmlformats.org/officeDocument/2006/relationships/image" Target="../media/image31.png" /><Relationship Id="rId4" Type="http://schemas.openxmlformats.org/officeDocument/2006/relationships/image" Target="../media/image12.svg" /></Relationships>
</file>

<file path=ppt/slides/_rels/slide20.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image" Target="../media/image33.png" /><Relationship Id="rId1" Type="http://schemas.openxmlformats.org/officeDocument/2006/relationships/slideLayout" Target="../slideLayouts/slideLayout1.xml" /><Relationship Id="rId4" Type="http://schemas.openxmlformats.org/officeDocument/2006/relationships/image" Target="../media/image3.svg" /></Relationships>
</file>

<file path=ppt/slides/_rels/slide21.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image" Target="../media/image34.png" /><Relationship Id="rId1" Type="http://schemas.openxmlformats.org/officeDocument/2006/relationships/slideLayout" Target="../slideLayouts/slideLayout1.xml" /><Relationship Id="rId4" Type="http://schemas.openxmlformats.org/officeDocument/2006/relationships/image" Target="../media/image3.svg" /></Relationships>
</file>

<file path=ppt/slides/_rels/slide22.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image" Target="../media/image35.png" /><Relationship Id="rId1" Type="http://schemas.openxmlformats.org/officeDocument/2006/relationships/slideLayout" Target="../slideLayouts/slideLayout1.xml" /><Relationship Id="rId4" Type="http://schemas.openxmlformats.org/officeDocument/2006/relationships/image" Target="../media/image3.svg" /></Relationships>
</file>

<file path=ppt/slides/_rels/slide23.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image" Target="../media/image35.png" /><Relationship Id="rId1" Type="http://schemas.openxmlformats.org/officeDocument/2006/relationships/slideLayout" Target="../slideLayouts/slideLayout1.xml" /><Relationship Id="rId5" Type="http://schemas.openxmlformats.org/officeDocument/2006/relationships/image" Target="../media/image34.png" /><Relationship Id="rId4" Type="http://schemas.openxmlformats.org/officeDocument/2006/relationships/image" Target="../media/image3.svg" /></Relationships>
</file>

<file path=ppt/slides/_rels/slide24.xml.rels><?xml version="1.0" encoding="UTF-8" standalone="yes"?>
<Relationships xmlns="http://schemas.openxmlformats.org/package/2006/relationships"><Relationship Id="rId3" Type="http://schemas.openxmlformats.org/officeDocument/2006/relationships/image" Target="../media/image37.png" /><Relationship Id="rId2" Type="http://schemas.openxmlformats.org/officeDocument/2006/relationships/image" Target="../media/image36.png" /><Relationship Id="rId1" Type="http://schemas.openxmlformats.org/officeDocument/2006/relationships/slideLayout" Target="../slideLayouts/slideLayout1.xml" /></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E65D396-FEC1-4980-9781-62FF85B06D08}"/>
              </a:ext>
            </a:extLst>
          </p:cNvPr>
          <p:cNvSpPr txBox="1"/>
          <p:nvPr/>
        </p:nvSpPr>
        <p:spPr>
          <a:xfrm>
            <a:off x="550333" y="3886201"/>
            <a:ext cx="2746265" cy="369332"/>
          </a:xfrm>
          <a:prstGeom prst="rect">
            <a:avLst/>
          </a:prstGeom>
          <a:noFill/>
        </p:spPr>
        <p:txBody>
          <a:bodyPr wrap="none" rtlCol="0">
            <a:spAutoFit/>
          </a:bodyPr>
          <a:lstStyle/>
          <a:p>
            <a:r>
              <a:rPr lang="en-US" altLang="ko-KR" dirty="0">
                <a:solidFill>
                  <a:schemeClr val="bg1"/>
                </a:solidFill>
                <a:latin typeface="Pretendard Medium" panose="02000603000000020004" pitchFamily="2" charset="-127"/>
                <a:ea typeface="Pretendard Medium" panose="02000603000000020004" pitchFamily="2" charset="-127"/>
              </a:rPr>
              <a:t>DON’T FILL, STIMULATE</a:t>
            </a:r>
            <a:endParaRPr lang="ko-KR" altLang="en-US" dirty="0">
              <a:solidFill>
                <a:schemeClr val="bg1"/>
              </a:solidFill>
              <a:latin typeface="Pretendard Medium" panose="02000603000000020004" pitchFamily="2" charset="-127"/>
              <a:ea typeface="Pretendard Medium" panose="02000603000000020004" pitchFamily="2" charset="-127"/>
            </a:endParaRPr>
          </a:p>
        </p:txBody>
      </p:sp>
      <p:sp>
        <p:nvSpPr>
          <p:cNvPr id="5" name="TextBox 4">
            <a:extLst>
              <a:ext uri="{FF2B5EF4-FFF2-40B4-BE49-F238E27FC236}">
                <a16:creationId xmlns:a16="http://schemas.microsoft.com/office/drawing/2014/main" id="{CD94DEE7-EBC1-4409-8E8B-160990077EA4}"/>
              </a:ext>
            </a:extLst>
          </p:cNvPr>
          <p:cNvSpPr txBox="1"/>
          <p:nvPr/>
        </p:nvSpPr>
        <p:spPr>
          <a:xfrm>
            <a:off x="2646519" y="5037667"/>
            <a:ext cx="2727030" cy="276999"/>
          </a:xfrm>
          <a:prstGeom prst="rect">
            <a:avLst/>
          </a:prstGeom>
          <a:noFill/>
        </p:spPr>
        <p:txBody>
          <a:bodyPr wrap="none" rtlCol="0">
            <a:spAutoFit/>
          </a:bodyPr>
          <a:lstStyle/>
          <a:p>
            <a:pPr algn="r"/>
            <a:r>
              <a:rPr lang="en-US" altLang="ko-KR" sz="1200" dirty="0">
                <a:solidFill>
                  <a:schemeClr val="bg1"/>
                </a:solidFill>
                <a:latin typeface="Pretendard Medium" panose="02000603000000020004" pitchFamily="2" charset="-127"/>
                <a:ea typeface="Pretendard Medium" panose="02000603000000020004" pitchFamily="2" charset="-127"/>
              </a:rPr>
              <a:t>STIMULATE YOUR OWN COLLAGEN</a:t>
            </a:r>
            <a:endParaRPr lang="ko-KR" altLang="en-US" sz="1200" dirty="0">
              <a:solidFill>
                <a:schemeClr val="bg1"/>
              </a:solidFill>
              <a:latin typeface="Pretendard Medium" panose="02000603000000020004" pitchFamily="2" charset="-127"/>
              <a:ea typeface="Pretendard Medium" panose="02000603000000020004" pitchFamily="2" charset="-127"/>
            </a:endParaRPr>
          </a:p>
        </p:txBody>
      </p:sp>
      <p:sp>
        <p:nvSpPr>
          <p:cNvPr id="6" name="TextBox 5">
            <a:extLst>
              <a:ext uri="{FF2B5EF4-FFF2-40B4-BE49-F238E27FC236}">
                <a16:creationId xmlns:a16="http://schemas.microsoft.com/office/drawing/2014/main" id="{EEACA5A9-3125-4B48-A981-EDCA9DCAB09E}"/>
              </a:ext>
            </a:extLst>
          </p:cNvPr>
          <p:cNvSpPr txBox="1"/>
          <p:nvPr/>
        </p:nvSpPr>
        <p:spPr>
          <a:xfrm>
            <a:off x="550333" y="6096800"/>
            <a:ext cx="5700600" cy="461665"/>
          </a:xfrm>
          <a:prstGeom prst="rect">
            <a:avLst/>
          </a:prstGeom>
          <a:noFill/>
        </p:spPr>
        <p:txBody>
          <a:bodyPr wrap="none" rtlCol="0">
            <a:spAutoFit/>
          </a:bodyPr>
          <a:lstStyle/>
          <a:p>
            <a:r>
              <a:rPr lang="en-US" altLang="ko-KR" sz="800" dirty="0">
                <a:solidFill>
                  <a:schemeClr val="bg1"/>
                </a:solidFill>
                <a:latin typeface="Pretendard Light" panose="02000403000000020004" pitchFamily="2" charset="-127"/>
                <a:ea typeface="Pretendard Light" panose="02000403000000020004" pitchFamily="2" charset="-127"/>
              </a:rPr>
              <a:t>This product is a medical device indicated for treatment of severe facial wrinkles and folds, replacement of volume defects,</a:t>
            </a:r>
          </a:p>
          <a:p>
            <a:r>
              <a:rPr lang="en-US" altLang="ko-KR" sz="800" dirty="0">
                <a:solidFill>
                  <a:schemeClr val="bg1"/>
                </a:solidFill>
                <a:latin typeface="Pretendard Light" panose="02000403000000020004" pitchFamily="2" charset="-127"/>
                <a:ea typeface="Pretendard Light" panose="02000403000000020004" pitchFamily="2" charset="-127"/>
              </a:rPr>
              <a:t>facial lipoatrophy and improvement of facial contour deformities.</a:t>
            </a:r>
          </a:p>
          <a:p>
            <a:r>
              <a:rPr lang="en-US" altLang="ko-KR" sz="800" dirty="0">
                <a:solidFill>
                  <a:schemeClr val="bg1"/>
                </a:solidFill>
                <a:latin typeface="Pretendard Light" panose="02000403000000020004" pitchFamily="2" charset="-127"/>
                <a:ea typeface="Pretendard Light" panose="02000403000000020004" pitchFamily="2" charset="-127"/>
              </a:rPr>
              <a:t>Before using </a:t>
            </a:r>
            <a:r>
              <a:rPr lang="en-US" altLang="ko-KR" sz="800" dirty="0">
                <a:solidFill>
                  <a:schemeClr val="bg1"/>
                </a:solidFill>
                <a:latin typeface="Pretendard ExtraBold" panose="02000903000000020004" pitchFamily="2" charset="-127"/>
                <a:ea typeface="Pretendard ExtraBold" panose="02000903000000020004" pitchFamily="2" charset="-127"/>
              </a:rPr>
              <a:t>THE PILLA</a:t>
            </a:r>
            <a:r>
              <a:rPr lang="en-US" altLang="ko-KR" sz="600" baseline="50000" dirty="0">
                <a:solidFill>
                  <a:schemeClr val="bg1"/>
                </a:solidFill>
                <a:latin typeface="Pretendard ExtraBold" panose="02000903000000020004" pitchFamily="2" charset="-127"/>
                <a:ea typeface="Pretendard ExtraBold" panose="02000903000000020004" pitchFamily="2" charset="-127"/>
              </a:rPr>
              <a:t>TM</a:t>
            </a:r>
            <a:r>
              <a:rPr lang="en-US" altLang="ko-KR" sz="800" dirty="0">
                <a:solidFill>
                  <a:schemeClr val="bg1"/>
                </a:solidFill>
                <a:latin typeface="Pretendard Light" panose="02000403000000020004" pitchFamily="2" charset="-127"/>
                <a:ea typeface="Pretendard Light" panose="02000403000000020004" pitchFamily="2" charset="-127"/>
              </a:rPr>
              <a:t>, please read the "instructions for use" thoroughly or consult with physicians.</a:t>
            </a:r>
            <a:endParaRPr lang="ko-KR" altLang="en-US" sz="800" dirty="0">
              <a:solidFill>
                <a:schemeClr val="bg1"/>
              </a:solidFill>
              <a:latin typeface="Pretendard Light" panose="02000403000000020004" pitchFamily="2" charset="-127"/>
              <a:ea typeface="Pretendard Light" panose="02000403000000020004" pitchFamily="2" charset="-127"/>
            </a:endParaRPr>
          </a:p>
        </p:txBody>
      </p:sp>
      <p:sp>
        <p:nvSpPr>
          <p:cNvPr id="7" name="직사각형 6">
            <a:extLst>
              <a:ext uri="{FF2B5EF4-FFF2-40B4-BE49-F238E27FC236}">
                <a16:creationId xmlns:a16="http://schemas.microsoft.com/office/drawing/2014/main" id="{B6E2A625-A2AF-4251-99D4-8E46091C76ED}"/>
              </a:ext>
            </a:extLst>
          </p:cNvPr>
          <p:cNvSpPr/>
          <p:nvPr/>
        </p:nvSpPr>
        <p:spPr>
          <a:xfrm>
            <a:off x="643465" y="5833533"/>
            <a:ext cx="1227667" cy="24633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900" dirty="0">
                <a:solidFill>
                  <a:srgbClr val="2EB6AA"/>
                </a:solidFill>
                <a:latin typeface="Pretendard ExtraBold" panose="02000903000000020004" pitchFamily="2" charset="-127"/>
                <a:ea typeface="Pretendard ExtraBold" panose="02000903000000020004" pitchFamily="2" charset="-127"/>
              </a:rPr>
              <a:t>For Professionals</a:t>
            </a:r>
            <a:endParaRPr lang="ko-KR" altLang="en-US" sz="900" dirty="0">
              <a:solidFill>
                <a:srgbClr val="2EB6AA"/>
              </a:solidFill>
              <a:latin typeface="Pretendard ExtraBold" panose="02000903000000020004" pitchFamily="2" charset="-127"/>
              <a:ea typeface="Pretendard ExtraBold" panose="02000903000000020004" pitchFamily="2" charset="-127"/>
            </a:endParaRPr>
          </a:p>
        </p:txBody>
      </p:sp>
      <p:sp>
        <p:nvSpPr>
          <p:cNvPr id="2" name="TextBox 1">
            <a:extLst>
              <a:ext uri="{FF2B5EF4-FFF2-40B4-BE49-F238E27FC236}">
                <a16:creationId xmlns:a16="http://schemas.microsoft.com/office/drawing/2014/main" id="{79135BAE-3185-4A32-B3B2-6877D8EFC23C}"/>
              </a:ext>
            </a:extLst>
          </p:cNvPr>
          <p:cNvSpPr txBox="1"/>
          <p:nvPr/>
        </p:nvSpPr>
        <p:spPr>
          <a:xfrm>
            <a:off x="10129841" y="618068"/>
            <a:ext cx="1019830" cy="215444"/>
          </a:xfrm>
          <a:prstGeom prst="rect">
            <a:avLst/>
          </a:prstGeom>
          <a:noFill/>
          <a:ln>
            <a:solidFill>
              <a:schemeClr val="bg1"/>
            </a:solidFill>
          </a:ln>
        </p:spPr>
        <p:txBody>
          <a:bodyPr wrap="none" rtlCol="0">
            <a:spAutoFit/>
          </a:bodyPr>
          <a:lstStyle/>
          <a:p>
            <a:pPr algn="ctr"/>
            <a:r>
              <a:rPr lang="en-US" altLang="ko-KR" sz="800" dirty="0">
                <a:solidFill>
                  <a:schemeClr val="bg1"/>
                </a:solidFill>
                <a:latin typeface="Pretendard SemiBold" panose="02000703000000020004" pitchFamily="2" charset="-127"/>
                <a:ea typeface="Pretendard SemiBold" panose="02000703000000020004" pitchFamily="2" charset="-127"/>
              </a:rPr>
              <a:t>MEDICAL</a:t>
            </a:r>
            <a:r>
              <a:rPr lang="ko-KR" altLang="en-US" sz="800" dirty="0">
                <a:solidFill>
                  <a:schemeClr val="bg1"/>
                </a:solidFill>
                <a:latin typeface="Pretendard SemiBold" panose="02000703000000020004" pitchFamily="2" charset="-127"/>
                <a:ea typeface="Pretendard SemiBold" panose="02000703000000020004" pitchFamily="2" charset="-127"/>
              </a:rPr>
              <a:t> </a:t>
            </a:r>
            <a:r>
              <a:rPr lang="en-US" altLang="ko-KR" sz="800" dirty="0">
                <a:solidFill>
                  <a:schemeClr val="bg1"/>
                </a:solidFill>
                <a:latin typeface="Pretendard SemiBold" panose="02000703000000020004" pitchFamily="2" charset="-127"/>
                <a:ea typeface="Pretendard SemiBold" panose="02000703000000020004" pitchFamily="2" charset="-127"/>
              </a:rPr>
              <a:t>DEVICE</a:t>
            </a:r>
            <a:endParaRPr lang="ko-KR" altLang="en-US" sz="800" dirty="0">
              <a:solidFill>
                <a:schemeClr val="bg1"/>
              </a:solidFill>
              <a:latin typeface="Pretendard SemiBold" panose="02000703000000020004" pitchFamily="2" charset="-127"/>
              <a:ea typeface="Pretendard SemiBold" panose="02000703000000020004" pitchFamily="2" charset="-127"/>
            </a:endParaRPr>
          </a:p>
        </p:txBody>
      </p:sp>
    </p:spTree>
    <p:extLst>
      <p:ext uri="{BB962C8B-B14F-4D97-AF65-F5344CB8AC3E}">
        <p14:creationId xmlns:p14="http://schemas.microsoft.com/office/powerpoint/2010/main" val="32460985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사각형: 둥근 모서리 14">
            <a:extLst>
              <a:ext uri="{FF2B5EF4-FFF2-40B4-BE49-F238E27FC236}">
                <a16:creationId xmlns:a16="http://schemas.microsoft.com/office/drawing/2014/main" id="{55242CA6-8E0A-44C9-8A73-3713FCAA9511}"/>
              </a:ext>
            </a:extLst>
          </p:cNvPr>
          <p:cNvSpPr/>
          <p:nvPr/>
        </p:nvSpPr>
        <p:spPr>
          <a:xfrm>
            <a:off x="770467" y="3086060"/>
            <a:ext cx="10729913" cy="499533"/>
          </a:xfrm>
          <a:prstGeom prst="roundRect">
            <a:avLst/>
          </a:prstGeom>
          <a:solidFill>
            <a:srgbClr val="2EB6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pic>
        <p:nvPicPr>
          <p:cNvPr id="3" name="그래픽 2">
            <a:extLst>
              <a:ext uri="{FF2B5EF4-FFF2-40B4-BE49-F238E27FC236}">
                <a16:creationId xmlns:a16="http://schemas.microsoft.com/office/drawing/2014/main" id="{0EA70326-374C-40FF-AFA7-A801B3780F6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91621" y="616151"/>
            <a:ext cx="2313454" cy="266606"/>
          </a:xfrm>
          <a:prstGeom prst="rect">
            <a:avLst/>
          </a:prstGeom>
        </p:spPr>
      </p:pic>
      <p:sp>
        <p:nvSpPr>
          <p:cNvPr id="8" name="TextBox 7">
            <a:extLst>
              <a:ext uri="{FF2B5EF4-FFF2-40B4-BE49-F238E27FC236}">
                <a16:creationId xmlns:a16="http://schemas.microsoft.com/office/drawing/2014/main" id="{55FE9ADD-02C4-42C7-BA91-43DFDD325775}"/>
              </a:ext>
            </a:extLst>
          </p:cNvPr>
          <p:cNvSpPr txBox="1"/>
          <p:nvPr/>
        </p:nvSpPr>
        <p:spPr>
          <a:xfrm>
            <a:off x="3132311" y="530491"/>
            <a:ext cx="3661580" cy="461665"/>
          </a:xfrm>
          <a:prstGeom prst="rect">
            <a:avLst/>
          </a:prstGeom>
          <a:noFill/>
        </p:spPr>
        <p:txBody>
          <a:bodyPr wrap="none" rtlCol="0">
            <a:spAutoFit/>
          </a:bodyPr>
          <a:lstStyle/>
          <a:p>
            <a:r>
              <a:rPr lang="en-US" altLang="ko-KR" sz="2400" dirty="0">
                <a:solidFill>
                  <a:srgbClr val="2EB6AA"/>
                </a:solidFill>
                <a:latin typeface="Pretendard ExtraBold" panose="02000903000000020004" pitchFamily="2" charset="-127"/>
                <a:ea typeface="Pretendard ExtraBold" panose="02000903000000020004" pitchFamily="2" charset="-127"/>
              </a:rPr>
              <a:t>STIMULATE COLLAGEN</a:t>
            </a:r>
            <a:endParaRPr lang="ko-KR" altLang="en-US" sz="2400" dirty="0">
              <a:solidFill>
                <a:srgbClr val="2EB6AA"/>
              </a:solidFill>
              <a:latin typeface="Pretendard ExtraBold" panose="02000903000000020004" pitchFamily="2" charset="-127"/>
              <a:ea typeface="Pretendard ExtraBold" panose="02000903000000020004" pitchFamily="2" charset="-127"/>
            </a:endParaRPr>
          </a:p>
        </p:txBody>
      </p:sp>
      <p:sp>
        <p:nvSpPr>
          <p:cNvPr id="9" name="TextBox 8">
            <a:extLst>
              <a:ext uri="{FF2B5EF4-FFF2-40B4-BE49-F238E27FC236}">
                <a16:creationId xmlns:a16="http://schemas.microsoft.com/office/drawing/2014/main" id="{5376E2BA-61F9-4C67-9A49-2A47409988B2}"/>
              </a:ext>
            </a:extLst>
          </p:cNvPr>
          <p:cNvSpPr txBox="1"/>
          <p:nvPr/>
        </p:nvSpPr>
        <p:spPr>
          <a:xfrm>
            <a:off x="691620" y="1871842"/>
            <a:ext cx="10808760" cy="1015663"/>
          </a:xfrm>
          <a:prstGeom prst="rect">
            <a:avLst/>
          </a:prstGeom>
          <a:noFill/>
        </p:spPr>
        <p:txBody>
          <a:bodyPr wrap="square" rtlCol="0">
            <a:spAutoFit/>
          </a:bodyPr>
          <a:lstStyle/>
          <a:p>
            <a:r>
              <a:rPr lang="en-US" altLang="ko-KR" sz="1000" dirty="0">
                <a:latin typeface="Pretendard Light" panose="02000403000000020004" pitchFamily="2" charset="-127"/>
                <a:ea typeface="Pretendard Light" panose="02000403000000020004" pitchFamily="2" charset="-127"/>
              </a:rPr>
              <a:t>As a safe and effective collagen stimulator, THE PILLA</a:t>
            </a:r>
            <a:r>
              <a:rPr lang="en-US" altLang="ko-KR" sz="1000" baseline="30000" dirty="0">
                <a:latin typeface="Pretendard Light" panose="02000403000000020004" pitchFamily="2" charset="-127"/>
                <a:ea typeface="Pretendard Light" panose="02000403000000020004" pitchFamily="2" charset="-127"/>
              </a:rPr>
              <a:t>TM</a:t>
            </a:r>
            <a:r>
              <a:rPr lang="en-US" altLang="ko-KR" sz="1000" dirty="0">
                <a:latin typeface="Pretendard Light" panose="02000403000000020004" pitchFamily="2" charset="-127"/>
                <a:ea typeface="Pretendard Light" panose="02000403000000020004" pitchFamily="2" charset="-127"/>
              </a:rPr>
              <a:t> is an injectable and biocompatible medical device.</a:t>
            </a:r>
          </a:p>
          <a:p>
            <a:r>
              <a:rPr lang="en-US" altLang="ko-KR" sz="1000" dirty="0">
                <a:latin typeface="Pretendard Light" panose="02000403000000020004" pitchFamily="2" charset="-127"/>
                <a:ea typeface="Pretendard Light" panose="02000403000000020004" pitchFamily="2" charset="-127"/>
              </a:rPr>
              <a:t>THE PILLA</a:t>
            </a:r>
            <a:r>
              <a:rPr lang="en-US" altLang="ko-KR" sz="1000" baseline="30000" dirty="0">
                <a:latin typeface="Pretendard Light" panose="02000403000000020004" pitchFamily="2" charset="-127"/>
                <a:ea typeface="Pretendard Light" panose="02000403000000020004" pitchFamily="2" charset="-127"/>
              </a:rPr>
              <a:t>TM</a:t>
            </a:r>
            <a:r>
              <a:rPr lang="en-US" altLang="ko-KR" sz="1000" dirty="0">
                <a:latin typeface="Pretendard Light" panose="02000403000000020004" pitchFamily="2" charset="-127"/>
                <a:ea typeface="Pretendard Light" panose="02000403000000020004" pitchFamily="2" charset="-127"/>
              </a:rPr>
              <a:t> helps to restore natural volume for aging skin lost collagen.</a:t>
            </a:r>
          </a:p>
          <a:p>
            <a:endParaRPr lang="en-US" altLang="ko-KR" sz="1000" dirty="0">
              <a:latin typeface="Pretendard Light" panose="02000403000000020004" pitchFamily="2" charset="-127"/>
              <a:ea typeface="Pretendard Light" panose="02000403000000020004" pitchFamily="2" charset="-127"/>
            </a:endParaRPr>
          </a:p>
          <a:p>
            <a:r>
              <a:rPr lang="en-US" altLang="ko-KR" sz="1000" dirty="0">
                <a:latin typeface="Pretendard Light" panose="02000403000000020004" pitchFamily="2" charset="-127"/>
                <a:ea typeface="Pretendard Light" panose="02000403000000020004" pitchFamily="2" charset="-127"/>
              </a:rPr>
              <a:t>Poly L-Lactic Acid, the main ingredient is used for medical material over 20 years and </a:t>
            </a:r>
            <a:r>
              <a:rPr lang="en-US" altLang="ko-KR" sz="1000" dirty="0" err="1">
                <a:latin typeface="Pretendard Light" panose="02000403000000020004" pitchFamily="2" charset="-127"/>
                <a:ea typeface="Pretendard Light" panose="02000403000000020004" pitchFamily="2" charset="-127"/>
              </a:rPr>
              <a:t>confimed</a:t>
            </a:r>
            <a:r>
              <a:rPr lang="en-US" altLang="ko-KR" sz="1000" dirty="0">
                <a:latin typeface="Pretendard Light" panose="02000403000000020004" pitchFamily="2" charset="-127"/>
                <a:ea typeface="Pretendard Light" panose="02000403000000020004" pitchFamily="2" charset="-127"/>
              </a:rPr>
              <a:t> safety by US FDA. Injected THE PILLA</a:t>
            </a:r>
            <a:r>
              <a:rPr lang="en-US" altLang="ko-KR" sz="1000" baseline="30000" dirty="0">
                <a:latin typeface="Pretendard Light" panose="02000403000000020004" pitchFamily="2" charset="-127"/>
                <a:ea typeface="Pretendard Light" panose="02000403000000020004" pitchFamily="2" charset="-127"/>
              </a:rPr>
              <a:t>TM</a:t>
            </a:r>
            <a:r>
              <a:rPr lang="en-US" altLang="ko-KR" sz="1000" dirty="0">
                <a:latin typeface="Pretendard Light" panose="02000403000000020004" pitchFamily="2" charset="-127"/>
                <a:ea typeface="Pretendard Light" panose="02000403000000020004" pitchFamily="2" charset="-127"/>
              </a:rPr>
              <a:t> (is made up of Poly L-Lactic Acid) to subcutaneous layer starts to stimulate the body's collagen production. This increases the skin's elasticity and volume naturally and makes young looking. Depend on the condition of patient, 2 to 3 times of treatments are recommended to extend longevity of volume staying.</a:t>
            </a:r>
            <a:endParaRPr lang="ko-KR" altLang="en-US" sz="1000" dirty="0">
              <a:latin typeface="Pretendard Light" panose="02000403000000020004" pitchFamily="2" charset="-127"/>
              <a:ea typeface="Pretendard Light" panose="02000403000000020004" pitchFamily="2" charset="-127"/>
            </a:endParaRPr>
          </a:p>
        </p:txBody>
      </p:sp>
      <p:sp>
        <p:nvSpPr>
          <p:cNvPr id="10" name="TextBox 9">
            <a:extLst>
              <a:ext uri="{FF2B5EF4-FFF2-40B4-BE49-F238E27FC236}">
                <a16:creationId xmlns:a16="http://schemas.microsoft.com/office/drawing/2014/main" id="{92109E45-65A3-472C-A7B9-FE9DE9977FB3}"/>
              </a:ext>
            </a:extLst>
          </p:cNvPr>
          <p:cNvSpPr txBox="1"/>
          <p:nvPr/>
        </p:nvSpPr>
        <p:spPr>
          <a:xfrm>
            <a:off x="2580604" y="3197327"/>
            <a:ext cx="7109639" cy="276999"/>
          </a:xfrm>
          <a:prstGeom prst="rect">
            <a:avLst/>
          </a:prstGeom>
          <a:noFill/>
        </p:spPr>
        <p:txBody>
          <a:bodyPr wrap="none" rtlCol="0">
            <a:spAutoFit/>
          </a:bodyPr>
          <a:lstStyle/>
          <a:p>
            <a:pPr algn="ctr"/>
            <a:r>
              <a:rPr lang="en-US" altLang="ko-KR" sz="1200" dirty="0">
                <a:solidFill>
                  <a:schemeClr val="bg1"/>
                </a:solidFill>
                <a:latin typeface="Pretendard ExtraBold" panose="02000903000000020004" pitchFamily="2" charset="-127"/>
                <a:ea typeface="Pretendard ExtraBold" panose="02000903000000020004" pitchFamily="2" charset="-127"/>
              </a:rPr>
              <a:t>PLLA COLLAGEN STIMULATOR Confirmed By Korean Ministry of Food and Drug Safety (MFDS)</a:t>
            </a:r>
            <a:endParaRPr lang="ko-KR" altLang="en-US" sz="1200" dirty="0">
              <a:solidFill>
                <a:schemeClr val="bg1"/>
              </a:solidFill>
              <a:latin typeface="Pretendard ExtraBold" panose="02000903000000020004" pitchFamily="2" charset="-127"/>
              <a:ea typeface="Pretendard ExtraBold" panose="02000903000000020004" pitchFamily="2" charset="-127"/>
            </a:endParaRPr>
          </a:p>
        </p:txBody>
      </p:sp>
      <p:sp>
        <p:nvSpPr>
          <p:cNvPr id="11" name="TextBox 10">
            <a:extLst>
              <a:ext uri="{FF2B5EF4-FFF2-40B4-BE49-F238E27FC236}">
                <a16:creationId xmlns:a16="http://schemas.microsoft.com/office/drawing/2014/main" id="{FDE2B434-768B-4179-BAE7-8E425D435A7B}"/>
              </a:ext>
            </a:extLst>
          </p:cNvPr>
          <p:cNvSpPr txBox="1"/>
          <p:nvPr/>
        </p:nvSpPr>
        <p:spPr>
          <a:xfrm>
            <a:off x="691620" y="3779089"/>
            <a:ext cx="9751387" cy="400110"/>
          </a:xfrm>
          <a:prstGeom prst="rect">
            <a:avLst/>
          </a:prstGeom>
          <a:noFill/>
        </p:spPr>
        <p:txBody>
          <a:bodyPr wrap="none" rtlCol="0">
            <a:spAutoFit/>
          </a:bodyPr>
          <a:lstStyle/>
          <a:p>
            <a:r>
              <a:rPr lang="en-US" altLang="ko-KR" sz="1000" dirty="0">
                <a:latin typeface="Pretendard Light" panose="02000403000000020004" pitchFamily="2" charset="-127"/>
                <a:ea typeface="Pretendard Light" panose="02000403000000020004" pitchFamily="2" charset="-127"/>
              </a:rPr>
              <a:t>THE PILLA</a:t>
            </a:r>
            <a:r>
              <a:rPr lang="en-US" altLang="ko-KR" sz="1000" baseline="30000" dirty="0">
                <a:latin typeface="Pretendard Light" panose="02000403000000020004" pitchFamily="2" charset="-127"/>
                <a:ea typeface="Pretendard Light" panose="02000403000000020004" pitchFamily="2" charset="-127"/>
              </a:rPr>
              <a:t>TM</a:t>
            </a:r>
            <a:r>
              <a:rPr lang="en-US" altLang="ko-KR" sz="1000" dirty="0">
                <a:latin typeface="Pretendard Light" panose="02000403000000020004" pitchFamily="2" charset="-127"/>
                <a:ea typeface="Pretendard Light" panose="02000403000000020004" pitchFamily="2" charset="-127"/>
              </a:rPr>
              <a:t> is a collagen stimulator made of PLLA which is confirmed by FDA as a medical material.</a:t>
            </a:r>
          </a:p>
          <a:p>
            <a:r>
              <a:rPr lang="en-US" altLang="ko-KR" sz="1000" dirty="0">
                <a:latin typeface="Pretendard Light" panose="02000403000000020004" pitchFamily="2" charset="-127"/>
                <a:ea typeface="Pretendard Light" panose="02000403000000020004" pitchFamily="2" charset="-127"/>
              </a:rPr>
              <a:t>Injected THE PILLA</a:t>
            </a:r>
            <a:r>
              <a:rPr lang="en-US" altLang="ko-KR" sz="1000" baseline="30000" dirty="0">
                <a:latin typeface="Pretendard Light" panose="02000403000000020004" pitchFamily="2" charset="-127"/>
                <a:ea typeface="Pretendard Light" panose="02000403000000020004" pitchFamily="2" charset="-127"/>
              </a:rPr>
              <a:t>TM</a:t>
            </a:r>
            <a:r>
              <a:rPr lang="en-US" altLang="ko-KR" sz="1000" dirty="0">
                <a:latin typeface="Pretendard Light" panose="02000403000000020004" pitchFamily="2" charset="-127"/>
                <a:ea typeface="Pretendard Light" panose="02000403000000020004" pitchFamily="2" charset="-127"/>
              </a:rPr>
              <a:t> stimulates and generates collagen under the skin and restores volume for facial area. It naturally helps to reduce fine line wrinkles and to look young.</a:t>
            </a:r>
            <a:endParaRPr lang="ko-KR" altLang="en-US" sz="1000" dirty="0">
              <a:latin typeface="Pretendard Light" panose="02000403000000020004" pitchFamily="2" charset="-127"/>
              <a:ea typeface="Pretendard Light" panose="02000403000000020004" pitchFamily="2" charset="-127"/>
            </a:endParaRPr>
          </a:p>
        </p:txBody>
      </p:sp>
      <p:sp>
        <p:nvSpPr>
          <p:cNvPr id="12" name="TextBox 11">
            <a:extLst>
              <a:ext uri="{FF2B5EF4-FFF2-40B4-BE49-F238E27FC236}">
                <a16:creationId xmlns:a16="http://schemas.microsoft.com/office/drawing/2014/main" id="{1EB47707-C111-4692-A5EA-A74309C8A891}"/>
              </a:ext>
            </a:extLst>
          </p:cNvPr>
          <p:cNvSpPr txBox="1"/>
          <p:nvPr/>
        </p:nvSpPr>
        <p:spPr>
          <a:xfrm>
            <a:off x="691266" y="4804494"/>
            <a:ext cx="2544286" cy="276999"/>
          </a:xfrm>
          <a:prstGeom prst="rect">
            <a:avLst/>
          </a:prstGeom>
          <a:noFill/>
        </p:spPr>
        <p:txBody>
          <a:bodyPr wrap="none" rtlCol="0">
            <a:spAutoFit/>
          </a:bodyPr>
          <a:lstStyle/>
          <a:p>
            <a:r>
              <a:rPr lang="en-US" altLang="ko-KR" sz="1200" dirty="0">
                <a:latin typeface="Pretendard SemiBold" panose="02000703000000020004" pitchFamily="2" charset="-127"/>
                <a:ea typeface="Pretendard SemiBold" panose="02000703000000020004" pitchFamily="2" charset="-127"/>
              </a:rPr>
              <a:t>THE PILLA</a:t>
            </a:r>
            <a:r>
              <a:rPr lang="en-US" altLang="ko-KR" sz="1200" baseline="30000" dirty="0">
                <a:latin typeface="Pretendard SemiBold" panose="02000703000000020004" pitchFamily="2" charset="-127"/>
                <a:ea typeface="Pretendard SemiBold" panose="02000703000000020004" pitchFamily="2" charset="-127"/>
              </a:rPr>
              <a:t>TM</a:t>
            </a:r>
            <a:r>
              <a:rPr lang="en-US" altLang="ko-KR" sz="1200" dirty="0">
                <a:latin typeface="Pretendard SemiBold" panose="02000703000000020004" pitchFamily="2" charset="-127"/>
                <a:ea typeface="Pretendard SemiBold" panose="02000703000000020004" pitchFamily="2" charset="-127"/>
              </a:rPr>
              <a:t> Product Information</a:t>
            </a:r>
            <a:endParaRPr lang="ko-KR" altLang="en-US" sz="1200" dirty="0">
              <a:latin typeface="Pretendard SemiBold" panose="02000703000000020004" pitchFamily="2" charset="-127"/>
              <a:ea typeface="Pretendard SemiBold" panose="02000703000000020004" pitchFamily="2" charset="-127"/>
            </a:endParaRPr>
          </a:p>
        </p:txBody>
      </p:sp>
      <p:sp>
        <p:nvSpPr>
          <p:cNvPr id="13" name="TextBox 12">
            <a:extLst>
              <a:ext uri="{FF2B5EF4-FFF2-40B4-BE49-F238E27FC236}">
                <a16:creationId xmlns:a16="http://schemas.microsoft.com/office/drawing/2014/main" id="{A2621E34-5D0C-4D1D-BBF9-B15B101C3DB7}"/>
              </a:ext>
            </a:extLst>
          </p:cNvPr>
          <p:cNvSpPr txBox="1"/>
          <p:nvPr/>
        </p:nvSpPr>
        <p:spPr>
          <a:xfrm>
            <a:off x="691266" y="5171364"/>
            <a:ext cx="9486892" cy="400110"/>
          </a:xfrm>
          <a:prstGeom prst="rect">
            <a:avLst/>
          </a:prstGeom>
          <a:noFill/>
        </p:spPr>
        <p:txBody>
          <a:bodyPr wrap="none" rtlCol="0">
            <a:spAutoFit/>
          </a:bodyPr>
          <a:lstStyle/>
          <a:p>
            <a:r>
              <a:rPr lang="en-US" altLang="ko-KR" sz="1000" dirty="0"/>
              <a:t>Volume : 365mg x 1 vial(5ml)</a:t>
            </a:r>
          </a:p>
          <a:p>
            <a:r>
              <a:rPr lang="en-US" altLang="ko-KR" sz="1000" dirty="0"/>
              <a:t>Indication : For treatment of severe facial wrinkles and folds, replacement of volume defects, facial lipoatrophy and improvement of facial contour deformities.</a:t>
            </a:r>
            <a:endParaRPr lang="ko-KR" altLang="en-US" sz="1000" dirty="0"/>
          </a:p>
        </p:txBody>
      </p:sp>
      <p:sp>
        <p:nvSpPr>
          <p:cNvPr id="14" name="TextBox 13">
            <a:extLst>
              <a:ext uri="{FF2B5EF4-FFF2-40B4-BE49-F238E27FC236}">
                <a16:creationId xmlns:a16="http://schemas.microsoft.com/office/drawing/2014/main" id="{28E2224C-E79C-4D4D-A603-CAC5AD5152E2}"/>
              </a:ext>
            </a:extLst>
          </p:cNvPr>
          <p:cNvSpPr txBox="1"/>
          <p:nvPr/>
        </p:nvSpPr>
        <p:spPr>
          <a:xfrm>
            <a:off x="691620" y="6007118"/>
            <a:ext cx="2313454" cy="415498"/>
          </a:xfrm>
          <a:prstGeom prst="rect">
            <a:avLst/>
          </a:prstGeom>
          <a:noFill/>
        </p:spPr>
        <p:txBody>
          <a:bodyPr wrap="none" rtlCol="0">
            <a:spAutoFit/>
          </a:bodyPr>
          <a:lstStyle/>
          <a:p>
            <a:r>
              <a:rPr lang="en-US" altLang="ko-KR" sz="700" dirty="0">
                <a:latin typeface="Pretendard Light" panose="02000403000000020004" pitchFamily="2" charset="-127"/>
                <a:ea typeface="Pretendard Light" panose="02000403000000020004" pitchFamily="2" charset="-127"/>
              </a:rPr>
              <a:t>[ Reference ]</a:t>
            </a:r>
          </a:p>
          <a:p>
            <a:r>
              <a:rPr lang="en-US" altLang="ko-KR" sz="700" dirty="0">
                <a:latin typeface="Pretendard Light" panose="02000403000000020004" pitchFamily="2" charset="-127"/>
                <a:ea typeface="Pretendard Light" panose="02000403000000020004" pitchFamily="2" charset="-127"/>
              </a:rPr>
              <a:t>1) Aesthetic Surgery Journal 2018, Vol 38(S1) S13-S17</a:t>
            </a:r>
          </a:p>
          <a:p>
            <a:r>
              <a:rPr lang="en-US" altLang="ko-KR" sz="700" dirty="0">
                <a:latin typeface="Pretendard Light" panose="02000403000000020004" pitchFamily="2" charset="-127"/>
                <a:ea typeface="Pretendard Light" panose="02000403000000020004" pitchFamily="2" charset="-127"/>
              </a:rPr>
              <a:t>2) EC certified (as of 2021-03)</a:t>
            </a:r>
            <a:endParaRPr lang="ko-KR" altLang="en-US" sz="700" dirty="0">
              <a:latin typeface="Pretendard Light" panose="02000403000000020004" pitchFamily="2" charset="-127"/>
              <a:ea typeface="Pretendard Light" panose="02000403000000020004" pitchFamily="2" charset="-127"/>
            </a:endParaRPr>
          </a:p>
        </p:txBody>
      </p:sp>
      <p:cxnSp>
        <p:nvCxnSpPr>
          <p:cNvPr id="17" name="직선 연결선 16">
            <a:extLst>
              <a:ext uri="{FF2B5EF4-FFF2-40B4-BE49-F238E27FC236}">
                <a16:creationId xmlns:a16="http://schemas.microsoft.com/office/drawing/2014/main" id="{6BDD4C07-B8BA-47EC-A678-E81C868DF524}"/>
              </a:ext>
            </a:extLst>
          </p:cNvPr>
          <p:cNvCxnSpPr>
            <a:cxnSpLocks/>
          </p:cNvCxnSpPr>
          <p:nvPr/>
        </p:nvCxnSpPr>
        <p:spPr>
          <a:xfrm>
            <a:off x="731044" y="5876671"/>
            <a:ext cx="10729913" cy="0"/>
          </a:xfrm>
          <a:prstGeom prst="line">
            <a:avLst/>
          </a:prstGeom>
          <a:ln>
            <a:solidFill>
              <a:schemeClr val="bg1">
                <a:lumMod val="75000"/>
              </a:schemeClr>
            </a:solidFill>
          </a:ln>
        </p:spPr>
        <p:style>
          <a:lnRef idx="1">
            <a:schemeClr val="dk1"/>
          </a:lnRef>
          <a:fillRef idx="0">
            <a:schemeClr val="dk1"/>
          </a:fillRef>
          <a:effectRef idx="0">
            <a:schemeClr val="dk1"/>
          </a:effectRef>
          <a:fontRef idx="minor">
            <a:schemeClr val="tx1"/>
          </a:fontRef>
        </p:style>
      </p:cxnSp>
      <p:sp>
        <p:nvSpPr>
          <p:cNvPr id="18" name="직사각형 17">
            <a:extLst>
              <a:ext uri="{FF2B5EF4-FFF2-40B4-BE49-F238E27FC236}">
                <a16:creationId xmlns:a16="http://schemas.microsoft.com/office/drawing/2014/main" id="{1C2D5D2F-3A98-4AD7-AB25-2073474E329F}"/>
              </a:ext>
            </a:extLst>
          </p:cNvPr>
          <p:cNvSpPr/>
          <p:nvPr/>
        </p:nvSpPr>
        <p:spPr>
          <a:xfrm>
            <a:off x="0" y="0"/>
            <a:ext cx="287867" cy="1405467"/>
          </a:xfrm>
          <a:prstGeom prst="rect">
            <a:avLst/>
          </a:prstGeom>
          <a:solidFill>
            <a:srgbClr val="2EB6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9" name="직선 연결선 18">
            <a:extLst>
              <a:ext uri="{FF2B5EF4-FFF2-40B4-BE49-F238E27FC236}">
                <a16:creationId xmlns:a16="http://schemas.microsoft.com/office/drawing/2014/main" id="{29F7623A-BA70-4912-9455-FE88AA6996D7}"/>
              </a:ext>
            </a:extLst>
          </p:cNvPr>
          <p:cNvCxnSpPr>
            <a:cxnSpLocks/>
          </p:cNvCxnSpPr>
          <p:nvPr/>
        </p:nvCxnSpPr>
        <p:spPr>
          <a:xfrm>
            <a:off x="0" y="1405467"/>
            <a:ext cx="12192000" cy="0"/>
          </a:xfrm>
          <a:prstGeom prst="line">
            <a:avLst/>
          </a:prstGeom>
          <a:ln>
            <a:solidFill>
              <a:schemeClr val="bg1">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541912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2EB6AA"/>
        </a:solidFill>
        <a:effectLst/>
      </p:bgPr>
    </p:bg>
    <p:spTree>
      <p:nvGrpSpPr>
        <p:cNvPr id="1" name=""/>
        <p:cNvGrpSpPr/>
        <p:nvPr/>
      </p:nvGrpSpPr>
      <p:grpSpPr>
        <a:xfrm>
          <a:off x="0" y="0"/>
          <a:ext cx="0" cy="0"/>
          <a:chOff x="0" y="0"/>
          <a:chExt cx="0" cy="0"/>
        </a:xfrm>
      </p:grpSpPr>
      <p:cxnSp>
        <p:nvCxnSpPr>
          <p:cNvPr id="40" name="직선 연결선 39">
            <a:extLst>
              <a:ext uri="{FF2B5EF4-FFF2-40B4-BE49-F238E27FC236}">
                <a16:creationId xmlns:a16="http://schemas.microsoft.com/office/drawing/2014/main" id="{9FE996AC-798E-40FB-89EB-B17D4EF867FB}"/>
              </a:ext>
            </a:extLst>
          </p:cNvPr>
          <p:cNvCxnSpPr>
            <a:stCxn id="5" idx="1"/>
            <a:endCxn id="26" idx="3"/>
          </p:cNvCxnSpPr>
          <p:nvPr/>
        </p:nvCxnSpPr>
        <p:spPr>
          <a:xfrm>
            <a:off x="811522" y="3679790"/>
            <a:ext cx="10568956"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55FE9ADD-02C4-42C7-BA91-43DFDD325775}"/>
              </a:ext>
            </a:extLst>
          </p:cNvPr>
          <p:cNvSpPr txBox="1"/>
          <p:nvPr/>
        </p:nvSpPr>
        <p:spPr>
          <a:xfrm>
            <a:off x="691620" y="479689"/>
            <a:ext cx="979755" cy="523220"/>
          </a:xfrm>
          <a:prstGeom prst="rect">
            <a:avLst/>
          </a:prstGeom>
          <a:noFill/>
        </p:spPr>
        <p:txBody>
          <a:bodyPr wrap="none" rtlCol="0">
            <a:spAutoFit/>
          </a:bodyPr>
          <a:lstStyle/>
          <a:p>
            <a:r>
              <a:rPr lang="en-US" altLang="ko-KR" sz="2800" dirty="0">
                <a:solidFill>
                  <a:schemeClr val="bg1"/>
                </a:solidFill>
                <a:latin typeface="Pretendard ExtraBold" panose="02000903000000020004" pitchFamily="2" charset="-127"/>
                <a:ea typeface="Pretendard ExtraBold" panose="02000903000000020004" pitchFamily="2" charset="-127"/>
              </a:rPr>
              <a:t>Why</a:t>
            </a:r>
            <a:endParaRPr lang="ko-KR" altLang="en-US" sz="2800" dirty="0">
              <a:solidFill>
                <a:schemeClr val="bg1"/>
              </a:solidFill>
              <a:latin typeface="Pretendard ExtraBold" panose="02000903000000020004" pitchFamily="2" charset="-127"/>
              <a:ea typeface="Pretendard ExtraBold" panose="02000903000000020004" pitchFamily="2" charset="-127"/>
            </a:endParaRPr>
          </a:p>
        </p:txBody>
      </p:sp>
      <p:sp>
        <p:nvSpPr>
          <p:cNvPr id="18" name="직사각형 17">
            <a:extLst>
              <a:ext uri="{FF2B5EF4-FFF2-40B4-BE49-F238E27FC236}">
                <a16:creationId xmlns:a16="http://schemas.microsoft.com/office/drawing/2014/main" id="{1C2D5D2F-3A98-4AD7-AB25-2073474E329F}"/>
              </a:ext>
            </a:extLst>
          </p:cNvPr>
          <p:cNvSpPr/>
          <p:nvPr/>
        </p:nvSpPr>
        <p:spPr>
          <a:xfrm>
            <a:off x="0" y="0"/>
            <a:ext cx="287867" cy="140546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pic>
        <p:nvPicPr>
          <p:cNvPr id="4" name="그래픽 3">
            <a:extLst>
              <a:ext uri="{FF2B5EF4-FFF2-40B4-BE49-F238E27FC236}">
                <a16:creationId xmlns:a16="http://schemas.microsoft.com/office/drawing/2014/main" id="{3DE627F8-C406-4550-9B74-75930D66752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05502" y="606446"/>
            <a:ext cx="2752725" cy="307955"/>
          </a:xfrm>
          <a:prstGeom prst="rect">
            <a:avLst/>
          </a:prstGeom>
        </p:spPr>
      </p:pic>
      <p:sp>
        <p:nvSpPr>
          <p:cNvPr id="19" name="TextBox 18">
            <a:extLst>
              <a:ext uri="{FF2B5EF4-FFF2-40B4-BE49-F238E27FC236}">
                <a16:creationId xmlns:a16="http://schemas.microsoft.com/office/drawing/2014/main" id="{EEFCACF6-29B7-42D3-8891-001C5FCF2A6C}"/>
              </a:ext>
            </a:extLst>
          </p:cNvPr>
          <p:cNvSpPr txBox="1"/>
          <p:nvPr/>
        </p:nvSpPr>
        <p:spPr>
          <a:xfrm>
            <a:off x="4492354" y="532456"/>
            <a:ext cx="385042" cy="523220"/>
          </a:xfrm>
          <a:prstGeom prst="rect">
            <a:avLst/>
          </a:prstGeom>
          <a:noFill/>
        </p:spPr>
        <p:txBody>
          <a:bodyPr wrap="none" rtlCol="0">
            <a:spAutoFit/>
          </a:bodyPr>
          <a:lstStyle/>
          <a:p>
            <a:r>
              <a:rPr lang="en-US" altLang="ko-KR" sz="2800" dirty="0">
                <a:solidFill>
                  <a:schemeClr val="bg1"/>
                </a:solidFill>
                <a:latin typeface="Pretendard ExtraBold" panose="02000903000000020004" pitchFamily="2" charset="-127"/>
                <a:ea typeface="Pretendard ExtraBold" panose="02000903000000020004" pitchFamily="2" charset="-127"/>
              </a:rPr>
              <a:t>?</a:t>
            </a:r>
            <a:endParaRPr lang="ko-KR" altLang="en-US" sz="2800" dirty="0">
              <a:solidFill>
                <a:schemeClr val="bg1"/>
              </a:solidFill>
              <a:latin typeface="Pretendard ExtraBold" panose="02000903000000020004" pitchFamily="2" charset="-127"/>
              <a:ea typeface="Pretendard ExtraBold" panose="02000903000000020004" pitchFamily="2" charset="-127"/>
            </a:endParaRPr>
          </a:p>
        </p:txBody>
      </p:sp>
      <p:sp>
        <p:nvSpPr>
          <p:cNvPr id="20" name="TextBox 19">
            <a:extLst>
              <a:ext uri="{FF2B5EF4-FFF2-40B4-BE49-F238E27FC236}">
                <a16:creationId xmlns:a16="http://schemas.microsoft.com/office/drawing/2014/main" id="{59B6BC2B-4B70-4F19-975B-465797B3BC12}"/>
              </a:ext>
            </a:extLst>
          </p:cNvPr>
          <p:cNvSpPr txBox="1"/>
          <p:nvPr/>
        </p:nvSpPr>
        <p:spPr>
          <a:xfrm>
            <a:off x="691266" y="1555974"/>
            <a:ext cx="3009157" cy="338554"/>
          </a:xfrm>
          <a:prstGeom prst="rect">
            <a:avLst/>
          </a:prstGeom>
          <a:noFill/>
        </p:spPr>
        <p:txBody>
          <a:bodyPr wrap="none" rtlCol="0">
            <a:spAutoFit/>
          </a:bodyPr>
          <a:lstStyle/>
          <a:p>
            <a:r>
              <a:rPr lang="en-US" altLang="ko-KR" sz="1600" dirty="0">
                <a:solidFill>
                  <a:schemeClr val="bg1"/>
                </a:solidFill>
                <a:latin typeface="Pretendard SemiBold" panose="02000703000000020004" pitchFamily="2" charset="-127"/>
                <a:ea typeface="Pretendard SemiBold" panose="02000703000000020004" pitchFamily="2" charset="-127"/>
              </a:rPr>
              <a:t>Natural volume with longevity</a:t>
            </a:r>
            <a:endParaRPr lang="ko-KR" altLang="en-US" sz="1600" dirty="0">
              <a:solidFill>
                <a:schemeClr val="bg1"/>
              </a:solidFill>
              <a:latin typeface="Pretendard SemiBold" panose="02000703000000020004" pitchFamily="2" charset="-127"/>
              <a:ea typeface="Pretendard SemiBold" panose="02000703000000020004" pitchFamily="2" charset="-127"/>
            </a:endParaRPr>
          </a:p>
        </p:txBody>
      </p:sp>
      <p:sp>
        <p:nvSpPr>
          <p:cNvPr id="21" name="TextBox 20">
            <a:extLst>
              <a:ext uri="{FF2B5EF4-FFF2-40B4-BE49-F238E27FC236}">
                <a16:creationId xmlns:a16="http://schemas.microsoft.com/office/drawing/2014/main" id="{2DF950A9-101D-4E19-A208-987A6D53DBCE}"/>
              </a:ext>
            </a:extLst>
          </p:cNvPr>
          <p:cNvSpPr txBox="1"/>
          <p:nvPr/>
        </p:nvSpPr>
        <p:spPr>
          <a:xfrm>
            <a:off x="691620" y="1875154"/>
            <a:ext cx="5551520" cy="400110"/>
          </a:xfrm>
          <a:prstGeom prst="rect">
            <a:avLst/>
          </a:prstGeom>
          <a:noFill/>
        </p:spPr>
        <p:txBody>
          <a:bodyPr wrap="none" rtlCol="0">
            <a:spAutoFit/>
          </a:bodyPr>
          <a:lstStyle/>
          <a:p>
            <a:r>
              <a:rPr lang="en-US" altLang="ko-KR" sz="1000" dirty="0">
                <a:solidFill>
                  <a:schemeClr val="bg1"/>
                </a:solidFill>
                <a:latin typeface="Pretendard Light" panose="02000403000000020004" pitchFamily="2" charset="-127"/>
                <a:ea typeface="Pretendard Light" panose="02000403000000020004" pitchFamily="2" charset="-127"/>
              </a:rPr>
              <a:t>Injected Poly L-Lactic Acid (THE PILLA</a:t>
            </a:r>
            <a:r>
              <a:rPr lang="en-US" altLang="ko-KR" sz="1000" baseline="30000" dirty="0">
                <a:solidFill>
                  <a:schemeClr val="bg1"/>
                </a:solidFill>
                <a:latin typeface="Pretendard Light" panose="02000403000000020004" pitchFamily="2" charset="-127"/>
                <a:ea typeface="Pretendard Light" panose="02000403000000020004" pitchFamily="2" charset="-127"/>
              </a:rPr>
              <a:t>TM</a:t>
            </a:r>
            <a:r>
              <a:rPr lang="en-US" altLang="ko-KR" sz="1000" dirty="0">
                <a:solidFill>
                  <a:schemeClr val="bg1"/>
                </a:solidFill>
                <a:latin typeface="Pretendard Light" panose="02000403000000020004" pitchFamily="2" charset="-127"/>
                <a:ea typeface="Pretendard Light" panose="02000403000000020004" pitchFamily="2" charset="-127"/>
              </a:rPr>
              <a:t>) restores volume stimulating collagen in the skin layer.</a:t>
            </a:r>
          </a:p>
          <a:p>
            <a:r>
              <a:rPr lang="en-US" altLang="ko-KR" sz="1000" dirty="0">
                <a:solidFill>
                  <a:schemeClr val="bg1"/>
                </a:solidFill>
                <a:latin typeface="Pretendard Light" panose="02000403000000020004" pitchFamily="2" charset="-127"/>
                <a:ea typeface="Pretendard Light" panose="02000403000000020004" pitchFamily="2" charset="-127"/>
              </a:rPr>
              <a:t>Generated volume with own collagen lasts more than 2 years.</a:t>
            </a:r>
            <a:endParaRPr lang="ko-KR" altLang="en-US" sz="1000" dirty="0">
              <a:solidFill>
                <a:schemeClr val="bg1"/>
              </a:solidFill>
              <a:latin typeface="Pretendard Light" panose="02000403000000020004" pitchFamily="2" charset="-127"/>
              <a:ea typeface="Pretendard Light" panose="02000403000000020004" pitchFamily="2" charset="-127"/>
            </a:endParaRPr>
          </a:p>
        </p:txBody>
      </p:sp>
      <p:sp>
        <p:nvSpPr>
          <p:cNvPr id="5" name="직사각형 4">
            <a:extLst>
              <a:ext uri="{FF2B5EF4-FFF2-40B4-BE49-F238E27FC236}">
                <a16:creationId xmlns:a16="http://schemas.microsoft.com/office/drawing/2014/main" id="{4F27D777-7522-4F89-9F5F-27A7B676EC6C}"/>
              </a:ext>
            </a:extLst>
          </p:cNvPr>
          <p:cNvSpPr/>
          <p:nvPr/>
        </p:nvSpPr>
        <p:spPr>
          <a:xfrm>
            <a:off x="811522" y="2950556"/>
            <a:ext cx="1637553" cy="145846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1100" dirty="0">
                <a:solidFill>
                  <a:srgbClr val="2EB6AA"/>
                </a:solidFill>
                <a:latin typeface="Pretendard SemiBold" panose="02000703000000020004" pitchFamily="2" charset="-127"/>
                <a:ea typeface="Pretendard SemiBold" panose="02000703000000020004" pitchFamily="2" charset="-127"/>
              </a:rPr>
              <a:t>Convenient</a:t>
            </a:r>
            <a:endParaRPr lang="ko-KR" altLang="en-US" sz="1100" dirty="0">
              <a:solidFill>
                <a:srgbClr val="2EB6AA"/>
              </a:solidFill>
              <a:latin typeface="Pretendard SemiBold" panose="02000703000000020004" pitchFamily="2" charset="-127"/>
              <a:ea typeface="Pretendard SemiBold" panose="02000703000000020004" pitchFamily="2" charset="-127"/>
            </a:endParaRPr>
          </a:p>
        </p:txBody>
      </p:sp>
      <p:sp>
        <p:nvSpPr>
          <p:cNvPr id="22" name="직사각형 21">
            <a:extLst>
              <a:ext uri="{FF2B5EF4-FFF2-40B4-BE49-F238E27FC236}">
                <a16:creationId xmlns:a16="http://schemas.microsoft.com/office/drawing/2014/main" id="{C8C3F421-18E4-4BC9-BBEF-7D5BD6BCCBCB}"/>
              </a:ext>
            </a:extLst>
          </p:cNvPr>
          <p:cNvSpPr/>
          <p:nvPr/>
        </p:nvSpPr>
        <p:spPr>
          <a:xfrm>
            <a:off x="2597803" y="2950556"/>
            <a:ext cx="1637553" cy="145846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1100" dirty="0">
                <a:solidFill>
                  <a:srgbClr val="2EB6AA"/>
                </a:solidFill>
                <a:latin typeface="Pretendard SemiBold" panose="02000703000000020004" pitchFamily="2" charset="-127"/>
                <a:ea typeface="Pretendard SemiBold" panose="02000703000000020004" pitchFamily="2" charset="-127"/>
              </a:rPr>
              <a:t>Long lasting</a:t>
            </a:r>
          </a:p>
          <a:p>
            <a:pPr algn="ctr"/>
            <a:r>
              <a:rPr lang="en-US" altLang="ko-KR" sz="1100" dirty="0">
                <a:solidFill>
                  <a:srgbClr val="2EB6AA"/>
                </a:solidFill>
                <a:latin typeface="Pretendard SemiBold" panose="02000703000000020004" pitchFamily="2" charset="-127"/>
                <a:ea typeface="Pretendard SemiBold" panose="02000703000000020004" pitchFamily="2" charset="-127"/>
              </a:rPr>
              <a:t>volume</a:t>
            </a:r>
            <a:endParaRPr lang="ko-KR" altLang="en-US" sz="1100" dirty="0">
              <a:solidFill>
                <a:srgbClr val="2EB6AA"/>
              </a:solidFill>
              <a:latin typeface="Pretendard SemiBold" panose="02000703000000020004" pitchFamily="2" charset="-127"/>
              <a:ea typeface="Pretendard SemiBold" panose="02000703000000020004" pitchFamily="2" charset="-127"/>
            </a:endParaRPr>
          </a:p>
        </p:txBody>
      </p:sp>
      <p:sp>
        <p:nvSpPr>
          <p:cNvPr id="23" name="직사각형 22">
            <a:extLst>
              <a:ext uri="{FF2B5EF4-FFF2-40B4-BE49-F238E27FC236}">
                <a16:creationId xmlns:a16="http://schemas.microsoft.com/office/drawing/2014/main" id="{3936A09A-8449-413A-829D-585849C4719A}"/>
              </a:ext>
            </a:extLst>
          </p:cNvPr>
          <p:cNvSpPr/>
          <p:nvPr/>
        </p:nvSpPr>
        <p:spPr>
          <a:xfrm>
            <a:off x="4384084" y="2950556"/>
            <a:ext cx="1637553" cy="145846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1100" dirty="0">
                <a:solidFill>
                  <a:srgbClr val="2EB6AA"/>
                </a:solidFill>
                <a:latin typeface="Pretendard SemiBold" panose="02000703000000020004" pitchFamily="2" charset="-127"/>
                <a:ea typeface="Pretendard SemiBold" panose="02000703000000020004" pitchFamily="2" charset="-127"/>
              </a:rPr>
              <a:t>Safe</a:t>
            </a:r>
          </a:p>
          <a:p>
            <a:pPr algn="ctr"/>
            <a:endParaRPr lang="en-US" altLang="ko-KR" sz="1100" dirty="0">
              <a:solidFill>
                <a:srgbClr val="2EB6AA"/>
              </a:solidFill>
              <a:latin typeface="Pretendard SemiBold" panose="02000703000000020004" pitchFamily="2" charset="-127"/>
              <a:ea typeface="Pretendard SemiBold" panose="02000703000000020004" pitchFamily="2" charset="-127"/>
            </a:endParaRPr>
          </a:p>
          <a:p>
            <a:pPr algn="ctr"/>
            <a:r>
              <a:rPr lang="en-US" altLang="ko-KR" sz="900" dirty="0">
                <a:solidFill>
                  <a:schemeClr val="tx1"/>
                </a:solidFill>
                <a:latin typeface="Pretendard Light" panose="02000403000000020004" pitchFamily="2" charset="-127"/>
                <a:ea typeface="Pretendard Light" panose="02000403000000020004" pitchFamily="2" charset="-127"/>
              </a:rPr>
              <a:t>Confirmed by Korean MFDS and achieved CE mark</a:t>
            </a:r>
          </a:p>
          <a:p>
            <a:pPr algn="ctr"/>
            <a:r>
              <a:rPr lang="en-US" altLang="ko-KR" sz="900" dirty="0">
                <a:solidFill>
                  <a:schemeClr val="tx1"/>
                </a:solidFill>
                <a:latin typeface="Pretendard Light" panose="02000403000000020004" pitchFamily="2" charset="-127"/>
                <a:ea typeface="Pretendard Light" panose="02000403000000020004" pitchFamily="2" charset="-127"/>
              </a:rPr>
              <a:t>The main ingredient PLLA is biodegradable and </a:t>
            </a:r>
            <a:r>
              <a:rPr lang="en-US" altLang="ko-KR" sz="900" dirty="0" err="1">
                <a:solidFill>
                  <a:schemeClr val="tx1"/>
                </a:solidFill>
                <a:latin typeface="Pretendard Light" panose="02000403000000020004" pitchFamily="2" charset="-127"/>
                <a:ea typeface="Pretendard Light" panose="02000403000000020004" pitchFamily="2" charset="-127"/>
              </a:rPr>
              <a:t>biocampatible</a:t>
            </a:r>
            <a:endParaRPr lang="en-US" altLang="ko-KR" sz="900" dirty="0">
              <a:solidFill>
                <a:schemeClr val="tx1"/>
              </a:solidFill>
              <a:latin typeface="Pretendard Light" panose="02000403000000020004" pitchFamily="2" charset="-127"/>
              <a:ea typeface="Pretendard Light" panose="02000403000000020004" pitchFamily="2" charset="-127"/>
            </a:endParaRPr>
          </a:p>
        </p:txBody>
      </p:sp>
      <p:sp>
        <p:nvSpPr>
          <p:cNvPr id="24" name="직사각형 23">
            <a:extLst>
              <a:ext uri="{FF2B5EF4-FFF2-40B4-BE49-F238E27FC236}">
                <a16:creationId xmlns:a16="http://schemas.microsoft.com/office/drawing/2014/main" id="{59493348-D906-453A-9BBE-675A9C2C56A3}"/>
              </a:ext>
            </a:extLst>
          </p:cNvPr>
          <p:cNvSpPr/>
          <p:nvPr/>
        </p:nvSpPr>
        <p:spPr>
          <a:xfrm>
            <a:off x="6170365" y="2950556"/>
            <a:ext cx="1637553" cy="145846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1100" dirty="0">
                <a:solidFill>
                  <a:srgbClr val="2EB6AA"/>
                </a:solidFill>
                <a:latin typeface="Pretendard SemiBold" panose="02000703000000020004" pitchFamily="2" charset="-127"/>
                <a:ea typeface="Pretendard SemiBold" panose="02000703000000020004" pitchFamily="2" charset="-127"/>
              </a:rPr>
              <a:t>Economic</a:t>
            </a:r>
          </a:p>
          <a:p>
            <a:pPr algn="ctr"/>
            <a:endParaRPr lang="en-US" altLang="ko-KR" sz="1100" dirty="0">
              <a:solidFill>
                <a:srgbClr val="2EB6AA"/>
              </a:solidFill>
              <a:latin typeface="Pretendard SemiBold" panose="02000703000000020004" pitchFamily="2" charset="-127"/>
              <a:ea typeface="Pretendard SemiBold" panose="02000703000000020004" pitchFamily="2" charset="-127"/>
            </a:endParaRPr>
          </a:p>
          <a:p>
            <a:pPr algn="ctr"/>
            <a:r>
              <a:rPr lang="en-US" altLang="ko-KR" sz="900" dirty="0">
                <a:solidFill>
                  <a:schemeClr val="tx1"/>
                </a:solidFill>
                <a:latin typeface="Pretendard Light" panose="02000403000000020004" pitchFamily="2" charset="-127"/>
                <a:ea typeface="Pretendard Light" panose="02000403000000020004" pitchFamily="2" charset="-127"/>
              </a:rPr>
              <a:t>Solution = THE PILLATM</a:t>
            </a:r>
          </a:p>
          <a:p>
            <a:pPr algn="ctr"/>
            <a:r>
              <a:rPr lang="en-US" altLang="ko-KR" sz="900" dirty="0">
                <a:solidFill>
                  <a:schemeClr val="tx1"/>
                </a:solidFill>
                <a:latin typeface="Pretendard Light" panose="02000403000000020004" pitchFamily="2" charset="-127"/>
                <a:ea typeface="Pretendard Light" panose="02000403000000020004" pitchFamily="2" charset="-127"/>
              </a:rPr>
              <a:t>+ WFI(Water For Injection)</a:t>
            </a:r>
          </a:p>
          <a:p>
            <a:pPr algn="ctr"/>
            <a:r>
              <a:rPr lang="en-US" altLang="ko-KR" sz="900" dirty="0">
                <a:solidFill>
                  <a:schemeClr val="tx1"/>
                </a:solidFill>
                <a:latin typeface="Pretendard Light" panose="02000403000000020004" pitchFamily="2" charset="-127"/>
                <a:ea typeface="Pretendard Light" panose="02000403000000020004" pitchFamily="2" charset="-127"/>
              </a:rPr>
              <a:t>+ Lidocaine</a:t>
            </a:r>
            <a:endParaRPr lang="ko-KR" altLang="en-US" sz="900" dirty="0">
              <a:solidFill>
                <a:srgbClr val="2EB6AA"/>
              </a:solidFill>
              <a:latin typeface="Pretendard SemiBold" panose="02000703000000020004" pitchFamily="2" charset="-127"/>
              <a:ea typeface="Pretendard SemiBold" panose="02000703000000020004" pitchFamily="2" charset="-127"/>
            </a:endParaRPr>
          </a:p>
        </p:txBody>
      </p:sp>
      <p:sp>
        <p:nvSpPr>
          <p:cNvPr id="25" name="직사각형 24">
            <a:extLst>
              <a:ext uri="{FF2B5EF4-FFF2-40B4-BE49-F238E27FC236}">
                <a16:creationId xmlns:a16="http://schemas.microsoft.com/office/drawing/2014/main" id="{11185F4E-F0C4-47DC-85CB-24521A031FA3}"/>
              </a:ext>
            </a:extLst>
          </p:cNvPr>
          <p:cNvSpPr/>
          <p:nvPr/>
        </p:nvSpPr>
        <p:spPr>
          <a:xfrm>
            <a:off x="7956646" y="2950556"/>
            <a:ext cx="1637553" cy="145846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1100" dirty="0">
                <a:solidFill>
                  <a:srgbClr val="2EB6AA"/>
                </a:solidFill>
                <a:latin typeface="Pretendard SemiBold" panose="02000703000000020004" pitchFamily="2" charset="-127"/>
                <a:ea typeface="Pretendard SemiBold" panose="02000703000000020004" pitchFamily="2" charset="-127"/>
              </a:rPr>
              <a:t>Steady treatment</a:t>
            </a:r>
          </a:p>
          <a:p>
            <a:pPr algn="ctr"/>
            <a:r>
              <a:rPr lang="en-US" altLang="ko-KR" sz="1100" dirty="0">
                <a:solidFill>
                  <a:srgbClr val="2EB6AA"/>
                </a:solidFill>
                <a:latin typeface="Pretendard SemiBold" panose="02000703000000020004" pitchFamily="2" charset="-127"/>
                <a:ea typeface="Pretendard SemiBold" panose="02000703000000020004" pitchFamily="2" charset="-127"/>
              </a:rPr>
              <a:t>over 20 years</a:t>
            </a:r>
          </a:p>
          <a:p>
            <a:pPr algn="ctr"/>
            <a:endParaRPr lang="en-US" altLang="ko-KR" sz="1100" dirty="0">
              <a:solidFill>
                <a:srgbClr val="2EB6AA"/>
              </a:solidFill>
              <a:latin typeface="Pretendard SemiBold" panose="02000703000000020004" pitchFamily="2" charset="-127"/>
              <a:ea typeface="Pretendard SemiBold" panose="02000703000000020004" pitchFamily="2" charset="-127"/>
            </a:endParaRPr>
          </a:p>
          <a:p>
            <a:pPr algn="ctr"/>
            <a:r>
              <a:rPr lang="en-US" altLang="ko-KR" sz="900" dirty="0">
                <a:solidFill>
                  <a:schemeClr val="tx1"/>
                </a:solidFill>
                <a:latin typeface="Pretendard Light" panose="02000403000000020004" pitchFamily="2" charset="-127"/>
                <a:ea typeface="Pretendard Light" panose="02000403000000020004" pitchFamily="2" charset="-127"/>
              </a:rPr>
              <a:t>The treatment for improving wrinkle with PLLA is being done over 20 years</a:t>
            </a:r>
            <a:endParaRPr lang="ko-KR" altLang="en-US" sz="900" dirty="0">
              <a:solidFill>
                <a:schemeClr val="tx1"/>
              </a:solidFill>
              <a:latin typeface="Pretendard Light" panose="02000403000000020004" pitchFamily="2" charset="-127"/>
              <a:ea typeface="Pretendard Light" panose="02000403000000020004" pitchFamily="2" charset="-127"/>
            </a:endParaRPr>
          </a:p>
        </p:txBody>
      </p:sp>
      <p:sp>
        <p:nvSpPr>
          <p:cNvPr id="26" name="직사각형 25">
            <a:extLst>
              <a:ext uri="{FF2B5EF4-FFF2-40B4-BE49-F238E27FC236}">
                <a16:creationId xmlns:a16="http://schemas.microsoft.com/office/drawing/2014/main" id="{C58F4E31-F1C9-4BAD-8E5A-8695FC830230}"/>
              </a:ext>
            </a:extLst>
          </p:cNvPr>
          <p:cNvSpPr/>
          <p:nvPr/>
        </p:nvSpPr>
        <p:spPr>
          <a:xfrm>
            <a:off x="9742925" y="2950556"/>
            <a:ext cx="1637553" cy="145846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1100" dirty="0">
                <a:solidFill>
                  <a:srgbClr val="2EB6AA"/>
                </a:solidFill>
                <a:latin typeface="Pretendard SemiBold" panose="02000703000000020004" pitchFamily="2" charset="-127"/>
                <a:ea typeface="Pretendard SemiBold" panose="02000703000000020004" pitchFamily="2" charset="-127"/>
              </a:rPr>
              <a:t>Short</a:t>
            </a:r>
          </a:p>
          <a:p>
            <a:pPr algn="ctr"/>
            <a:r>
              <a:rPr lang="en-US" altLang="ko-KR" sz="1100" dirty="0">
                <a:solidFill>
                  <a:srgbClr val="2EB6AA"/>
                </a:solidFill>
                <a:latin typeface="Pretendard SemiBold" panose="02000703000000020004" pitchFamily="2" charset="-127"/>
                <a:ea typeface="Pretendard SemiBold" panose="02000703000000020004" pitchFamily="2" charset="-127"/>
              </a:rPr>
              <a:t>treatment time</a:t>
            </a:r>
            <a:endParaRPr lang="ko-KR" altLang="en-US" sz="1100" dirty="0">
              <a:solidFill>
                <a:srgbClr val="2EB6AA"/>
              </a:solidFill>
              <a:latin typeface="Pretendard SemiBold" panose="02000703000000020004" pitchFamily="2" charset="-127"/>
              <a:ea typeface="Pretendard SemiBold" panose="02000703000000020004" pitchFamily="2" charset="-127"/>
            </a:endParaRPr>
          </a:p>
        </p:txBody>
      </p:sp>
      <p:pic>
        <p:nvPicPr>
          <p:cNvPr id="7" name="그래픽 6">
            <a:extLst>
              <a:ext uri="{FF2B5EF4-FFF2-40B4-BE49-F238E27FC236}">
                <a16:creationId xmlns:a16="http://schemas.microsoft.com/office/drawing/2014/main" id="{12C12E70-7AA4-4242-9A1B-0D606407FCB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19989" y="2562787"/>
            <a:ext cx="285750" cy="257175"/>
          </a:xfrm>
          <a:prstGeom prst="rect">
            <a:avLst/>
          </a:prstGeom>
        </p:spPr>
      </p:pic>
      <p:sp>
        <p:nvSpPr>
          <p:cNvPr id="27" name="TextBox 26">
            <a:extLst>
              <a:ext uri="{FF2B5EF4-FFF2-40B4-BE49-F238E27FC236}">
                <a16:creationId xmlns:a16="http://schemas.microsoft.com/office/drawing/2014/main" id="{6D17A67E-43B3-45D2-BC93-3994DB91180E}"/>
              </a:ext>
            </a:extLst>
          </p:cNvPr>
          <p:cNvSpPr txBox="1"/>
          <p:nvPr/>
        </p:nvSpPr>
        <p:spPr>
          <a:xfrm>
            <a:off x="1173866" y="2512084"/>
            <a:ext cx="1834156" cy="338554"/>
          </a:xfrm>
          <a:prstGeom prst="rect">
            <a:avLst/>
          </a:prstGeom>
          <a:noFill/>
        </p:spPr>
        <p:txBody>
          <a:bodyPr wrap="none" rtlCol="0">
            <a:spAutoFit/>
          </a:bodyPr>
          <a:lstStyle/>
          <a:p>
            <a:r>
              <a:rPr lang="en-US" altLang="ko-KR" sz="1600" dirty="0">
                <a:solidFill>
                  <a:schemeClr val="bg1"/>
                </a:solidFill>
                <a:latin typeface="Pretendard SemiBold" panose="02000703000000020004" pitchFamily="2" charset="-127"/>
                <a:ea typeface="Pretendard SemiBold" panose="02000703000000020004" pitchFamily="2" charset="-127"/>
              </a:rPr>
              <a:t>For Professionals</a:t>
            </a:r>
            <a:endParaRPr lang="ko-KR" altLang="en-US" sz="1600" dirty="0">
              <a:solidFill>
                <a:schemeClr val="bg1"/>
              </a:solidFill>
              <a:latin typeface="Pretendard SemiBold" panose="02000703000000020004" pitchFamily="2" charset="-127"/>
              <a:ea typeface="Pretendard SemiBold" panose="02000703000000020004" pitchFamily="2" charset="-127"/>
            </a:endParaRPr>
          </a:p>
        </p:txBody>
      </p:sp>
      <p:sp>
        <p:nvSpPr>
          <p:cNvPr id="28" name="직사각형 27">
            <a:extLst>
              <a:ext uri="{FF2B5EF4-FFF2-40B4-BE49-F238E27FC236}">
                <a16:creationId xmlns:a16="http://schemas.microsoft.com/office/drawing/2014/main" id="{23A67281-3441-4C4D-9179-70D8D0E6D68D}"/>
              </a:ext>
            </a:extLst>
          </p:cNvPr>
          <p:cNvSpPr/>
          <p:nvPr/>
        </p:nvSpPr>
        <p:spPr>
          <a:xfrm>
            <a:off x="811522" y="5020425"/>
            <a:ext cx="1637553" cy="145846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1100" dirty="0">
                <a:solidFill>
                  <a:srgbClr val="2EB6AA"/>
                </a:solidFill>
                <a:latin typeface="Pretendard SemiBold" panose="02000703000000020004" pitchFamily="2" charset="-127"/>
                <a:ea typeface="Pretendard SemiBold" panose="02000703000000020004" pitchFamily="2" charset="-127"/>
              </a:rPr>
              <a:t>Natural result</a:t>
            </a:r>
          </a:p>
          <a:p>
            <a:pPr algn="ctr"/>
            <a:endParaRPr lang="en-US" altLang="ko-KR" sz="1100" dirty="0">
              <a:solidFill>
                <a:srgbClr val="2EB6AA"/>
              </a:solidFill>
              <a:latin typeface="Pretendard SemiBold" panose="02000703000000020004" pitchFamily="2" charset="-127"/>
              <a:ea typeface="Pretendard SemiBold" panose="02000703000000020004" pitchFamily="2" charset="-127"/>
            </a:endParaRPr>
          </a:p>
          <a:p>
            <a:pPr algn="ctr"/>
            <a:r>
              <a:rPr lang="en-US" altLang="ko-KR" sz="900" dirty="0">
                <a:solidFill>
                  <a:schemeClr val="tx1"/>
                </a:solidFill>
                <a:latin typeface="Pretendard Light" panose="02000403000000020004" pitchFamily="2" charset="-127"/>
                <a:ea typeface="Pretendard Light" panose="02000403000000020004" pitchFamily="2" charset="-127"/>
              </a:rPr>
              <a:t>The result will be shown gradually</a:t>
            </a:r>
            <a:endParaRPr lang="ko-KR" altLang="en-US" sz="900" dirty="0">
              <a:solidFill>
                <a:schemeClr val="tx1"/>
              </a:solidFill>
              <a:latin typeface="Pretendard Light" panose="02000403000000020004" pitchFamily="2" charset="-127"/>
              <a:ea typeface="Pretendard Light" panose="02000403000000020004" pitchFamily="2" charset="-127"/>
            </a:endParaRPr>
          </a:p>
        </p:txBody>
      </p:sp>
      <p:sp>
        <p:nvSpPr>
          <p:cNvPr id="29" name="직사각형 28">
            <a:extLst>
              <a:ext uri="{FF2B5EF4-FFF2-40B4-BE49-F238E27FC236}">
                <a16:creationId xmlns:a16="http://schemas.microsoft.com/office/drawing/2014/main" id="{A635BB19-49FC-42CB-AF9B-7B68B73047FE}"/>
              </a:ext>
            </a:extLst>
          </p:cNvPr>
          <p:cNvSpPr/>
          <p:nvPr/>
        </p:nvSpPr>
        <p:spPr>
          <a:xfrm>
            <a:off x="2597803" y="5020425"/>
            <a:ext cx="1637553" cy="145846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1100" dirty="0">
                <a:solidFill>
                  <a:srgbClr val="2EB6AA"/>
                </a:solidFill>
                <a:latin typeface="Pretendard SemiBold" panose="02000703000000020004" pitchFamily="2" charset="-127"/>
                <a:ea typeface="Pretendard SemiBold" panose="02000703000000020004" pitchFamily="2" charset="-127"/>
              </a:rPr>
              <a:t>Long lasting</a:t>
            </a:r>
          </a:p>
          <a:p>
            <a:pPr algn="ctr"/>
            <a:r>
              <a:rPr lang="en-US" altLang="ko-KR" sz="1100" dirty="0">
                <a:solidFill>
                  <a:srgbClr val="2EB6AA"/>
                </a:solidFill>
                <a:latin typeface="Pretendard SemiBold" panose="02000703000000020004" pitchFamily="2" charset="-127"/>
                <a:ea typeface="Pretendard SemiBold" panose="02000703000000020004" pitchFamily="2" charset="-127"/>
              </a:rPr>
              <a:t>volume</a:t>
            </a:r>
            <a:endParaRPr lang="ko-KR" altLang="en-US" sz="1100" dirty="0">
              <a:solidFill>
                <a:srgbClr val="2EB6AA"/>
              </a:solidFill>
              <a:latin typeface="Pretendard SemiBold" panose="02000703000000020004" pitchFamily="2" charset="-127"/>
              <a:ea typeface="Pretendard SemiBold" panose="02000703000000020004" pitchFamily="2" charset="-127"/>
            </a:endParaRPr>
          </a:p>
        </p:txBody>
      </p:sp>
      <p:sp>
        <p:nvSpPr>
          <p:cNvPr id="30" name="직사각형 29">
            <a:extLst>
              <a:ext uri="{FF2B5EF4-FFF2-40B4-BE49-F238E27FC236}">
                <a16:creationId xmlns:a16="http://schemas.microsoft.com/office/drawing/2014/main" id="{F11DCC0A-5E24-4480-8C15-37D7DECE0262}"/>
              </a:ext>
            </a:extLst>
          </p:cNvPr>
          <p:cNvSpPr/>
          <p:nvPr/>
        </p:nvSpPr>
        <p:spPr>
          <a:xfrm>
            <a:off x="4384084" y="5020425"/>
            <a:ext cx="1637553" cy="145846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1100" dirty="0">
                <a:solidFill>
                  <a:srgbClr val="2EB6AA"/>
                </a:solidFill>
                <a:latin typeface="Pretendard SemiBold" panose="02000703000000020004" pitchFamily="2" charset="-127"/>
                <a:ea typeface="Pretendard SemiBold" panose="02000703000000020004" pitchFamily="2" charset="-127"/>
              </a:rPr>
              <a:t>Quick recovery time</a:t>
            </a:r>
          </a:p>
          <a:p>
            <a:pPr algn="ctr"/>
            <a:endParaRPr lang="en-US" altLang="ko-KR" sz="1100" dirty="0">
              <a:solidFill>
                <a:srgbClr val="2EB6AA"/>
              </a:solidFill>
              <a:latin typeface="Pretendard SemiBold" panose="02000703000000020004" pitchFamily="2" charset="-127"/>
              <a:ea typeface="Pretendard SemiBold" panose="02000703000000020004" pitchFamily="2" charset="-127"/>
            </a:endParaRPr>
          </a:p>
          <a:p>
            <a:pPr algn="ctr"/>
            <a:r>
              <a:rPr lang="en-US" altLang="ko-KR" sz="900" dirty="0">
                <a:solidFill>
                  <a:schemeClr val="tx1"/>
                </a:solidFill>
                <a:latin typeface="Pretendard Light" panose="02000403000000020004" pitchFamily="2" charset="-127"/>
                <a:ea typeface="Pretendard Light" panose="02000403000000020004" pitchFamily="2" charset="-127"/>
              </a:rPr>
              <a:t>With less downtime, easy to return to normal life</a:t>
            </a:r>
          </a:p>
        </p:txBody>
      </p:sp>
      <p:sp>
        <p:nvSpPr>
          <p:cNvPr id="31" name="직사각형 30">
            <a:extLst>
              <a:ext uri="{FF2B5EF4-FFF2-40B4-BE49-F238E27FC236}">
                <a16:creationId xmlns:a16="http://schemas.microsoft.com/office/drawing/2014/main" id="{D5790ED7-22AC-4504-83DE-6A36E378F7D2}"/>
              </a:ext>
            </a:extLst>
          </p:cNvPr>
          <p:cNvSpPr/>
          <p:nvPr/>
        </p:nvSpPr>
        <p:spPr>
          <a:xfrm>
            <a:off x="6170365" y="5020425"/>
            <a:ext cx="1637553" cy="145846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1100" dirty="0">
                <a:solidFill>
                  <a:srgbClr val="2EB6AA"/>
                </a:solidFill>
                <a:latin typeface="Pretendard SemiBold" panose="02000703000000020004" pitchFamily="2" charset="-127"/>
                <a:ea typeface="Pretendard SemiBold" panose="02000703000000020004" pitchFamily="2" charset="-127"/>
              </a:rPr>
              <a:t>Economic</a:t>
            </a:r>
          </a:p>
          <a:p>
            <a:pPr algn="ctr"/>
            <a:endParaRPr lang="en-US" altLang="ko-KR" sz="1100" dirty="0">
              <a:solidFill>
                <a:srgbClr val="2EB6AA"/>
              </a:solidFill>
              <a:latin typeface="Pretendard SemiBold" panose="02000703000000020004" pitchFamily="2" charset="-127"/>
              <a:ea typeface="Pretendard SemiBold" panose="02000703000000020004" pitchFamily="2" charset="-127"/>
            </a:endParaRPr>
          </a:p>
          <a:p>
            <a:pPr algn="ctr"/>
            <a:r>
              <a:rPr lang="en-US" altLang="ko-KR" sz="900" dirty="0">
                <a:solidFill>
                  <a:schemeClr val="tx1"/>
                </a:solidFill>
                <a:latin typeface="Pretendard Light" panose="02000403000000020004" pitchFamily="2" charset="-127"/>
                <a:ea typeface="Pretendard Light" panose="02000403000000020004" pitchFamily="2" charset="-127"/>
              </a:rPr>
              <a:t>Less cost than other surgical treatments</a:t>
            </a:r>
            <a:endParaRPr lang="ko-KR" altLang="en-US" sz="900" dirty="0">
              <a:solidFill>
                <a:srgbClr val="2EB6AA"/>
              </a:solidFill>
              <a:latin typeface="Pretendard SemiBold" panose="02000703000000020004" pitchFamily="2" charset="-127"/>
              <a:ea typeface="Pretendard SemiBold" panose="02000703000000020004" pitchFamily="2" charset="-127"/>
            </a:endParaRPr>
          </a:p>
        </p:txBody>
      </p:sp>
      <p:sp>
        <p:nvSpPr>
          <p:cNvPr id="32" name="직사각형 31">
            <a:extLst>
              <a:ext uri="{FF2B5EF4-FFF2-40B4-BE49-F238E27FC236}">
                <a16:creationId xmlns:a16="http://schemas.microsoft.com/office/drawing/2014/main" id="{18DB3E39-8600-4CA9-B7D5-8E7F6DF3CCF8}"/>
              </a:ext>
            </a:extLst>
          </p:cNvPr>
          <p:cNvSpPr/>
          <p:nvPr/>
        </p:nvSpPr>
        <p:spPr>
          <a:xfrm>
            <a:off x="7956646" y="5020425"/>
            <a:ext cx="1637553" cy="145846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1100" dirty="0" err="1">
                <a:solidFill>
                  <a:srgbClr val="2EB6AA"/>
                </a:solidFill>
                <a:latin typeface="Pretendard SemiBold" panose="02000703000000020004" pitchFamily="2" charset="-127"/>
                <a:ea typeface="Pretendard SemiBold" panose="02000703000000020004" pitchFamily="2" charset="-127"/>
              </a:rPr>
              <a:t>Colume</a:t>
            </a:r>
            <a:r>
              <a:rPr lang="en-US" altLang="ko-KR" sz="1100" dirty="0">
                <a:solidFill>
                  <a:srgbClr val="2EB6AA"/>
                </a:solidFill>
                <a:latin typeface="Pretendard SemiBold" panose="02000703000000020004" pitchFamily="2" charset="-127"/>
                <a:ea typeface="Pretendard SemiBold" panose="02000703000000020004" pitchFamily="2" charset="-127"/>
              </a:rPr>
              <a:t> Improvement</a:t>
            </a:r>
          </a:p>
          <a:p>
            <a:pPr algn="ctr"/>
            <a:r>
              <a:rPr lang="en-US" altLang="ko-KR" sz="1100" dirty="0">
                <a:solidFill>
                  <a:srgbClr val="2EB6AA"/>
                </a:solidFill>
                <a:latin typeface="Pretendard SemiBold" panose="02000703000000020004" pitchFamily="2" charset="-127"/>
                <a:ea typeface="Pretendard SemiBold" panose="02000703000000020004" pitchFamily="2" charset="-127"/>
              </a:rPr>
              <a:t>&amp;Restoration</a:t>
            </a:r>
          </a:p>
          <a:p>
            <a:pPr algn="ctr"/>
            <a:endParaRPr lang="en-US" altLang="ko-KR" sz="1100" dirty="0">
              <a:solidFill>
                <a:srgbClr val="2EB6AA"/>
              </a:solidFill>
              <a:latin typeface="Pretendard SemiBold" panose="02000703000000020004" pitchFamily="2" charset="-127"/>
              <a:ea typeface="Pretendard SemiBold" panose="02000703000000020004" pitchFamily="2" charset="-127"/>
            </a:endParaRPr>
          </a:p>
          <a:p>
            <a:pPr algn="ctr"/>
            <a:r>
              <a:rPr lang="en-US" altLang="ko-KR" sz="900" dirty="0">
                <a:solidFill>
                  <a:schemeClr val="tx1"/>
                </a:solidFill>
                <a:latin typeface="Pretendard Light" panose="02000403000000020004" pitchFamily="2" charset="-127"/>
                <a:ea typeface="Pretendard Light" panose="02000403000000020004" pitchFamily="2" charset="-127"/>
              </a:rPr>
              <a:t>Improvement of wrinkle through lost collagen renaturation</a:t>
            </a:r>
            <a:endParaRPr lang="ko-KR" altLang="en-US" sz="900" dirty="0">
              <a:solidFill>
                <a:schemeClr val="tx1"/>
              </a:solidFill>
              <a:latin typeface="Pretendard Light" panose="02000403000000020004" pitchFamily="2" charset="-127"/>
              <a:ea typeface="Pretendard Light" panose="02000403000000020004" pitchFamily="2" charset="-127"/>
            </a:endParaRPr>
          </a:p>
        </p:txBody>
      </p:sp>
      <p:sp>
        <p:nvSpPr>
          <p:cNvPr id="33" name="직사각형 32">
            <a:extLst>
              <a:ext uri="{FF2B5EF4-FFF2-40B4-BE49-F238E27FC236}">
                <a16:creationId xmlns:a16="http://schemas.microsoft.com/office/drawing/2014/main" id="{BEDF3B23-05BA-46F3-BED5-033DE8F2E29F}"/>
              </a:ext>
            </a:extLst>
          </p:cNvPr>
          <p:cNvSpPr/>
          <p:nvPr/>
        </p:nvSpPr>
        <p:spPr>
          <a:xfrm>
            <a:off x="9742925" y="5020425"/>
            <a:ext cx="1637553" cy="145846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1100" dirty="0">
                <a:solidFill>
                  <a:srgbClr val="2EB6AA"/>
                </a:solidFill>
                <a:latin typeface="Pretendard SemiBold" panose="02000703000000020004" pitchFamily="2" charset="-127"/>
                <a:ea typeface="Pretendard SemiBold" panose="02000703000000020004" pitchFamily="2" charset="-127"/>
              </a:rPr>
              <a:t>Short</a:t>
            </a:r>
          </a:p>
          <a:p>
            <a:pPr algn="ctr"/>
            <a:r>
              <a:rPr lang="en-US" altLang="ko-KR" sz="1100" dirty="0">
                <a:solidFill>
                  <a:srgbClr val="2EB6AA"/>
                </a:solidFill>
                <a:latin typeface="Pretendard SemiBold" panose="02000703000000020004" pitchFamily="2" charset="-127"/>
                <a:ea typeface="Pretendard SemiBold" panose="02000703000000020004" pitchFamily="2" charset="-127"/>
              </a:rPr>
              <a:t>treatment time</a:t>
            </a:r>
            <a:endParaRPr lang="ko-KR" altLang="en-US" sz="1100" dirty="0">
              <a:solidFill>
                <a:srgbClr val="2EB6AA"/>
              </a:solidFill>
              <a:latin typeface="Pretendard SemiBold" panose="02000703000000020004" pitchFamily="2" charset="-127"/>
              <a:ea typeface="Pretendard SemiBold" panose="02000703000000020004" pitchFamily="2" charset="-127"/>
            </a:endParaRPr>
          </a:p>
        </p:txBody>
      </p:sp>
      <p:sp>
        <p:nvSpPr>
          <p:cNvPr id="35" name="TextBox 34">
            <a:extLst>
              <a:ext uri="{FF2B5EF4-FFF2-40B4-BE49-F238E27FC236}">
                <a16:creationId xmlns:a16="http://schemas.microsoft.com/office/drawing/2014/main" id="{9D6FA8C1-6347-46C6-8E77-5E0E30CE6CDD}"/>
              </a:ext>
            </a:extLst>
          </p:cNvPr>
          <p:cNvSpPr txBox="1"/>
          <p:nvPr/>
        </p:nvSpPr>
        <p:spPr>
          <a:xfrm>
            <a:off x="1063795" y="4581953"/>
            <a:ext cx="1317990" cy="338554"/>
          </a:xfrm>
          <a:prstGeom prst="rect">
            <a:avLst/>
          </a:prstGeom>
          <a:noFill/>
        </p:spPr>
        <p:txBody>
          <a:bodyPr wrap="none" rtlCol="0">
            <a:spAutoFit/>
          </a:bodyPr>
          <a:lstStyle/>
          <a:p>
            <a:r>
              <a:rPr lang="en-US" altLang="ko-KR" sz="1600" dirty="0">
                <a:solidFill>
                  <a:schemeClr val="bg1"/>
                </a:solidFill>
                <a:latin typeface="Pretendard SemiBold" panose="02000703000000020004" pitchFamily="2" charset="-127"/>
                <a:ea typeface="Pretendard SemiBold" panose="02000703000000020004" pitchFamily="2" charset="-127"/>
              </a:rPr>
              <a:t>For Patients</a:t>
            </a:r>
            <a:endParaRPr lang="ko-KR" altLang="en-US" sz="1600" dirty="0">
              <a:solidFill>
                <a:schemeClr val="bg1"/>
              </a:solidFill>
              <a:latin typeface="Pretendard SemiBold" panose="02000703000000020004" pitchFamily="2" charset="-127"/>
              <a:ea typeface="Pretendard SemiBold" panose="02000703000000020004" pitchFamily="2" charset="-127"/>
            </a:endParaRPr>
          </a:p>
        </p:txBody>
      </p:sp>
      <p:pic>
        <p:nvPicPr>
          <p:cNvPr id="37" name="그래픽 36">
            <a:extLst>
              <a:ext uri="{FF2B5EF4-FFF2-40B4-BE49-F238E27FC236}">
                <a16:creationId xmlns:a16="http://schemas.microsoft.com/office/drawing/2014/main" id="{D205324D-E5DA-4BD7-B664-93AD14CD5E6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19989" y="4607354"/>
            <a:ext cx="200025" cy="257175"/>
          </a:xfrm>
          <a:prstGeom prst="rect">
            <a:avLst/>
          </a:prstGeom>
        </p:spPr>
      </p:pic>
      <p:sp>
        <p:nvSpPr>
          <p:cNvPr id="38" name="TextBox 37">
            <a:extLst>
              <a:ext uri="{FF2B5EF4-FFF2-40B4-BE49-F238E27FC236}">
                <a16:creationId xmlns:a16="http://schemas.microsoft.com/office/drawing/2014/main" id="{EFE2063D-E7C1-4914-8615-90B16BCBCE03}"/>
              </a:ext>
            </a:extLst>
          </p:cNvPr>
          <p:cNvSpPr txBox="1"/>
          <p:nvPr/>
        </p:nvSpPr>
        <p:spPr>
          <a:xfrm>
            <a:off x="5826033" y="3434306"/>
            <a:ext cx="250390" cy="184666"/>
          </a:xfrm>
          <a:prstGeom prst="rect">
            <a:avLst/>
          </a:prstGeom>
          <a:noFill/>
        </p:spPr>
        <p:txBody>
          <a:bodyPr wrap="none" rtlCol="0">
            <a:spAutoFit/>
          </a:bodyPr>
          <a:lstStyle/>
          <a:p>
            <a:r>
              <a:rPr lang="en-US" altLang="ko-KR" sz="600" dirty="0">
                <a:latin typeface="Noto Sans CJK KR Light" panose="020B0300000000000000" pitchFamily="34" charset="-127"/>
                <a:ea typeface="Noto Sans CJK KR Light" panose="020B0300000000000000" pitchFamily="34" charset="-127"/>
              </a:rPr>
              <a:t>2)</a:t>
            </a:r>
            <a:endParaRPr lang="ko-KR" altLang="en-US" sz="600" dirty="0">
              <a:latin typeface="Noto Sans CJK KR Light" panose="020B0300000000000000" pitchFamily="34" charset="-127"/>
              <a:ea typeface="Noto Sans CJK KR Light" panose="020B0300000000000000" pitchFamily="34" charset="-127"/>
            </a:endParaRPr>
          </a:p>
        </p:txBody>
      </p:sp>
      <p:cxnSp>
        <p:nvCxnSpPr>
          <p:cNvPr id="41" name="직선 연결선 40">
            <a:extLst>
              <a:ext uri="{FF2B5EF4-FFF2-40B4-BE49-F238E27FC236}">
                <a16:creationId xmlns:a16="http://schemas.microsoft.com/office/drawing/2014/main" id="{F355F297-7440-4F4C-A109-A196A988CFBF}"/>
              </a:ext>
            </a:extLst>
          </p:cNvPr>
          <p:cNvCxnSpPr/>
          <p:nvPr/>
        </p:nvCxnSpPr>
        <p:spPr>
          <a:xfrm>
            <a:off x="811522" y="5748075"/>
            <a:ext cx="10568956"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43" name="직사각형 42">
            <a:extLst>
              <a:ext uri="{FF2B5EF4-FFF2-40B4-BE49-F238E27FC236}">
                <a16:creationId xmlns:a16="http://schemas.microsoft.com/office/drawing/2014/main" id="{F1AA3890-80B9-4F7E-A645-7C40EF51AFC6}"/>
              </a:ext>
            </a:extLst>
          </p:cNvPr>
          <p:cNvSpPr/>
          <p:nvPr/>
        </p:nvSpPr>
        <p:spPr>
          <a:xfrm>
            <a:off x="811523" y="2950556"/>
            <a:ext cx="72000" cy="1458468"/>
          </a:xfrm>
          <a:prstGeom prst="rect">
            <a:avLst/>
          </a:prstGeom>
          <a:solidFill>
            <a:srgbClr val="1B6B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100" dirty="0">
              <a:solidFill>
                <a:srgbClr val="2EB6AA"/>
              </a:solidFill>
              <a:latin typeface="Pretendard SemiBold" panose="02000703000000020004" pitchFamily="2" charset="-127"/>
              <a:ea typeface="Pretendard SemiBold" panose="02000703000000020004" pitchFamily="2" charset="-127"/>
            </a:endParaRPr>
          </a:p>
        </p:txBody>
      </p:sp>
      <p:sp>
        <p:nvSpPr>
          <p:cNvPr id="44" name="직사각형 43">
            <a:extLst>
              <a:ext uri="{FF2B5EF4-FFF2-40B4-BE49-F238E27FC236}">
                <a16:creationId xmlns:a16="http://schemas.microsoft.com/office/drawing/2014/main" id="{4D090FE5-820C-43CB-9CC3-0304E1BB96F9}"/>
              </a:ext>
            </a:extLst>
          </p:cNvPr>
          <p:cNvSpPr/>
          <p:nvPr/>
        </p:nvSpPr>
        <p:spPr>
          <a:xfrm>
            <a:off x="808552" y="5016528"/>
            <a:ext cx="72000" cy="1458468"/>
          </a:xfrm>
          <a:prstGeom prst="rect">
            <a:avLst/>
          </a:prstGeom>
          <a:solidFill>
            <a:srgbClr val="1B6B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100" dirty="0">
              <a:solidFill>
                <a:srgbClr val="2EB6AA"/>
              </a:solidFill>
              <a:latin typeface="Pretendard SemiBold" panose="02000703000000020004" pitchFamily="2" charset="-127"/>
              <a:ea typeface="Pretendard SemiBold" panose="02000703000000020004" pitchFamily="2" charset="-127"/>
            </a:endParaRPr>
          </a:p>
        </p:txBody>
      </p:sp>
      <p:sp>
        <p:nvSpPr>
          <p:cNvPr id="45" name="직사각형 44">
            <a:extLst>
              <a:ext uri="{FF2B5EF4-FFF2-40B4-BE49-F238E27FC236}">
                <a16:creationId xmlns:a16="http://schemas.microsoft.com/office/drawing/2014/main" id="{573AC99B-7812-4955-B5E6-CF09E540304A}"/>
              </a:ext>
            </a:extLst>
          </p:cNvPr>
          <p:cNvSpPr/>
          <p:nvPr/>
        </p:nvSpPr>
        <p:spPr>
          <a:xfrm>
            <a:off x="11335871" y="2950556"/>
            <a:ext cx="72000" cy="1458468"/>
          </a:xfrm>
          <a:prstGeom prst="rect">
            <a:avLst/>
          </a:prstGeom>
          <a:solidFill>
            <a:srgbClr val="1B6B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100" dirty="0">
              <a:solidFill>
                <a:srgbClr val="2EB6AA"/>
              </a:solidFill>
              <a:latin typeface="Pretendard SemiBold" panose="02000703000000020004" pitchFamily="2" charset="-127"/>
              <a:ea typeface="Pretendard SemiBold" panose="02000703000000020004" pitchFamily="2" charset="-127"/>
            </a:endParaRPr>
          </a:p>
        </p:txBody>
      </p:sp>
      <p:sp>
        <p:nvSpPr>
          <p:cNvPr id="46" name="직사각형 45">
            <a:extLst>
              <a:ext uri="{FF2B5EF4-FFF2-40B4-BE49-F238E27FC236}">
                <a16:creationId xmlns:a16="http://schemas.microsoft.com/office/drawing/2014/main" id="{321F7985-9A3F-499B-8C28-B552AD01F0D3}"/>
              </a:ext>
            </a:extLst>
          </p:cNvPr>
          <p:cNvSpPr/>
          <p:nvPr/>
        </p:nvSpPr>
        <p:spPr>
          <a:xfrm>
            <a:off x="11335871" y="5016528"/>
            <a:ext cx="72000" cy="1458468"/>
          </a:xfrm>
          <a:prstGeom prst="rect">
            <a:avLst/>
          </a:prstGeom>
          <a:solidFill>
            <a:srgbClr val="1B6B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100" dirty="0">
              <a:solidFill>
                <a:srgbClr val="2EB6AA"/>
              </a:solidFill>
              <a:latin typeface="Pretendard SemiBold" panose="02000703000000020004" pitchFamily="2" charset="-127"/>
              <a:ea typeface="Pretendard SemiBold" panose="02000703000000020004" pitchFamily="2" charset="-127"/>
            </a:endParaRPr>
          </a:p>
        </p:txBody>
      </p:sp>
      <p:cxnSp>
        <p:nvCxnSpPr>
          <p:cNvPr id="47" name="직선 연결선 46">
            <a:extLst>
              <a:ext uri="{FF2B5EF4-FFF2-40B4-BE49-F238E27FC236}">
                <a16:creationId xmlns:a16="http://schemas.microsoft.com/office/drawing/2014/main" id="{0B6CA364-AEEE-47B0-B154-9B82055171A6}"/>
              </a:ext>
            </a:extLst>
          </p:cNvPr>
          <p:cNvCxnSpPr>
            <a:cxnSpLocks/>
          </p:cNvCxnSpPr>
          <p:nvPr/>
        </p:nvCxnSpPr>
        <p:spPr>
          <a:xfrm>
            <a:off x="0" y="1405467"/>
            <a:ext cx="12192000" cy="0"/>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4019792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55FE9ADD-02C4-42C7-BA91-43DFDD325775}"/>
              </a:ext>
            </a:extLst>
          </p:cNvPr>
          <p:cNvSpPr txBox="1"/>
          <p:nvPr/>
        </p:nvSpPr>
        <p:spPr>
          <a:xfrm>
            <a:off x="691620" y="297791"/>
            <a:ext cx="3801041" cy="830997"/>
          </a:xfrm>
          <a:prstGeom prst="rect">
            <a:avLst/>
          </a:prstGeom>
          <a:noFill/>
        </p:spPr>
        <p:txBody>
          <a:bodyPr wrap="none" rtlCol="0">
            <a:spAutoFit/>
          </a:bodyPr>
          <a:lstStyle/>
          <a:p>
            <a:r>
              <a:rPr lang="en-US" altLang="ko-KR" sz="2400" dirty="0">
                <a:solidFill>
                  <a:srgbClr val="2EB6AA"/>
                </a:solidFill>
                <a:latin typeface="Pretendard ExtraBold" panose="02000903000000020004" pitchFamily="2" charset="-127"/>
                <a:ea typeface="Pretendard ExtraBold" panose="02000903000000020004" pitchFamily="2" charset="-127"/>
              </a:rPr>
              <a:t>The correlation between</a:t>
            </a:r>
          </a:p>
          <a:p>
            <a:r>
              <a:rPr lang="en-US" altLang="ko-KR" sz="2400" dirty="0">
                <a:solidFill>
                  <a:srgbClr val="2EB6AA"/>
                </a:solidFill>
                <a:latin typeface="Pretendard ExtraBold" panose="02000903000000020004" pitchFamily="2" charset="-127"/>
                <a:ea typeface="Pretendard ExtraBold" panose="02000903000000020004" pitchFamily="2" charset="-127"/>
              </a:rPr>
              <a:t>Collagen &amp; Skin aging</a:t>
            </a:r>
            <a:endParaRPr lang="ko-KR" altLang="en-US" sz="2400" dirty="0">
              <a:solidFill>
                <a:srgbClr val="2EB6AA"/>
              </a:solidFill>
              <a:latin typeface="Pretendard ExtraBold" panose="02000903000000020004" pitchFamily="2" charset="-127"/>
              <a:ea typeface="Pretendard ExtraBold" panose="02000903000000020004" pitchFamily="2" charset="-127"/>
            </a:endParaRPr>
          </a:p>
        </p:txBody>
      </p:sp>
      <p:sp>
        <p:nvSpPr>
          <p:cNvPr id="9" name="TextBox 8">
            <a:extLst>
              <a:ext uri="{FF2B5EF4-FFF2-40B4-BE49-F238E27FC236}">
                <a16:creationId xmlns:a16="http://schemas.microsoft.com/office/drawing/2014/main" id="{5376E2BA-61F9-4C67-9A49-2A47409988B2}"/>
              </a:ext>
            </a:extLst>
          </p:cNvPr>
          <p:cNvSpPr txBox="1"/>
          <p:nvPr/>
        </p:nvSpPr>
        <p:spPr>
          <a:xfrm>
            <a:off x="691621" y="2161049"/>
            <a:ext cx="4388380" cy="1938992"/>
          </a:xfrm>
          <a:prstGeom prst="rect">
            <a:avLst/>
          </a:prstGeom>
          <a:noFill/>
        </p:spPr>
        <p:txBody>
          <a:bodyPr wrap="square" rtlCol="0">
            <a:spAutoFit/>
          </a:bodyPr>
          <a:lstStyle/>
          <a:p>
            <a:pPr marL="171450" indent="-171450">
              <a:buClr>
                <a:srgbClr val="2EB6AA"/>
              </a:buClr>
              <a:buFont typeface="Arial" panose="020B0604020202020204" pitchFamily="34" charset="0"/>
              <a:buChar char="•"/>
            </a:pPr>
            <a:r>
              <a:rPr lang="en-US" altLang="ko-KR" sz="1000" dirty="0">
                <a:latin typeface="Pretendard Light" panose="02000403000000020004" pitchFamily="2" charset="-127"/>
                <a:ea typeface="Pretendard Light" panose="02000403000000020004" pitchFamily="2" charset="-127"/>
              </a:rPr>
              <a:t>The proportion of the collagen types in skin change with age. Young skin is composed of 80% type I collagen and about 15% collagen type III. With age, the ability to replenish collagen naturally decreases by about 1.0% - 1.5% per year.</a:t>
            </a:r>
          </a:p>
          <a:p>
            <a:pPr marL="171450" indent="-171450">
              <a:buClr>
                <a:srgbClr val="2EB6AA"/>
              </a:buClr>
              <a:buFont typeface="Arial" panose="020B0604020202020204" pitchFamily="34" charset="0"/>
              <a:buChar char="•"/>
            </a:pPr>
            <a:endParaRPr lang="en-US" altLang="ko-KR" sz="1000" dirty="0">
              <a:latin typeface="Pretendard Light" panose="02000403000000020004" pitchFamily="2" charset="-127"/>
              <a:ea typeface="Pretendard Light" panose="02000403000000020004" pitchFamily="2" charset="-127"/>
            </a:endParaRPr>
          </a:p>
          <a:p>
            <a:pPr marL="171450" indent="-171450">
              <a:buClr>
                <a:srgbClr val="2EB6AA"/>
              </a:buClr>
              <a:buFont typeface="Arial" panose="020B0604020202020204" pitchFamily="34" charset="0"/>
              <a:buChar char="•"/>
            </a:pPr>
            <a:r>
              <a:rPr lang="en-US" altLang="ko-KR" sz="1000" dirty="0">
                <a:solidFill>
                  <a:srgbClr val="2EB6AA"/>
                </a:solidFill>
                <a:latin typeface="Pretendard Light" panose="02000403000000020004" pitchFamily="2" charset="-127"/>
                <a:ea typeface="Pretendard Light" panose="02000403000000020004" pitchFamily="2" charset="-127"/>
              </a:rPr>
              <a:t>This decrease in collagen is one of the characteristic hallmarks associated with the appearance of fine lines and deeper wrinkles. [Picture 1]</a:t>
            </a:r>
          </a:p>
          <a:p>
            <a:pPr marL="171450" indent="-171450">
              <a:buClr>
                <a:srgbClr val="2EB6AA"/>
              </a:buClr>
              <a:buFont typeface="Arial" panose="020B0604020202020204" pitchFamily="34" charset="0"/>
              <a:buChar char="•"/>
            </a:pPr>
            <a:endParaRPr lang="en-US" altLang="ko-KR" sz="1000" dirty="0">
              <a:latin typeface="Pretendard Light" panose="02000403000000020004" pitchFamily="2" charset="-127"/>
              <a:ea typeface="Pretendard Light" panose="02000403000000020004" pitchFamily="2" charset="-127"/>
            </a:endParaRPr>
          </a:p>
          <a:p>
            <a:pPr marL="171450" indent="-171450">
              <a:buClr>
                <a:srgbClr val="2EB6AA"/>
              </a:buClr>
              <a:buFont typeface="Arial" panose="020B0604020202020204" pitchFamily="34" charset="0"/>
              <a:buChar char="•"/>
            </a:pPr>
            <a:r>
              <a:rPr lang="en-US" altLang="ko-KR" sz="1000" dirty="0">
                <a:latin typeface="Pretendard Light" panose="02000403000000020004" pitchFamily="2" charset="-127"/>
                <a:ea typeface="Pretendard Light" panose="02000403000000020004" pitchFamily="2" charset="-127"/>
              </a:rPr>
              <a:t>Moreover, deep inside in the dermis, fibrillar collagens, elastin </a:t>
            </a:r>
            <a:r>
              <a:rPr lang="en-US" altLang="ko-KR" sz="1000" dirty="0" err="1">
                <a:latin typeface="Pretendard Light" panose="02000403000000020004" pitchFamily="2" charset="-127"/>
                <a:ea typeface="Pretendard Light" panose="02000403000000020004" pitchFamily="2" charset="-127"/>
              </a:rPr>
              <a:t>fibres</a:t>
            </a:r>
            <a:r>
              <a:rPr lang="en-US" altLang="ko-KR" sz="1000" dirty="0">
                <a:latin typeface="Pretendard Light" panose="02000403000000020004" pitchFamily="2" charset="-127"/>
                <a:ea typeface="Pretendard Light" panose="02000403000000020004" pitchFamily="2" charset="-127"/>
              </a:rPr>
              <a:t> and hyaluronic acid, which are the major components of the extracellular matrix, undergo distinct structural and functional changes.</a:t>
            </a:r>
            <a:endParaRPr lang="ko-KR" altLang="en-US" sz="1000" dirty="0">
              <a:latin typeface="Pretendard Light" panose="02000403000000020004" pitchFamily="2" charset="-127"/>
              <a:ea typeface="Pretendard Light" panose="02000403000000020004" pitchFamily="2" charset="-127"/>
            </a:endParaRPr>
          </a:p>
        </p:txBody>
      </p:sp>
      <p:sp>
        <p:nvSpPr>
          <p:cNvPr id="14" name="TextBox 13">
            <a:extLst>
              <a:ext uri="{FF2B5EF4-FFF2-40B4-BE49-F238E27FC236}">
                <a16:creationId xmlns:a16="http://schemas.microsoft.com/office/drawing/2014/main" id="{28E2224C-E79C-4D4D-A603-CAC5AD5152E2}"/>
              </a:ext>
            </a:extLst>
          </p:cNvPr>
          <p:cNvSpPr txBox="1"/>
          <p:nvPr/>
        </p:nvSpPr>
        <p:spPr>
          <a:xfrm>
            <a:off x="691620" y="6198811"/>
            <a:ext cx="1800493" cy="307777"/>
          </a:xfrm>
          <a:prstGeom prst="rect">
            <a:avLst/>
          </a:prstGeom>
          <a:noFill/>
        </p:spPr>
        <p:txBody>
          <a:bodyPr wrap="none" rtlCol="0">
            <a:spAutoFit/>
          </a:bodyPr>
          <a:lstStyle/>
          <a:p>
            <a:r>
              <a:rPr lang="en-US" altLang="ko-KR" sz="700" dirty="0">
                <a:latin typeface="Pretendard Light" panose="02000403000000020004" pitchFamily="2" charset="-127"/>
                <a:ea typeface="Pretendard Light" panose="02000403000000020004" pitchFamily="2" charset="-127"/>
              </a:rPr>
              <a:t>[ Reference ]</a:t>
            </a:r>
          </a:p>
          <a:p>
            <a:r>
              <a:rPr lang="en-US" altLang="ko-KR" sz="700" dirty="0">
                <a:latin typeface="Pretendard Light" panose="02000403000000020004" pitchFamily="2" charset="-127"/>
                <a:ea typeface="Pretendard Light" panose="02000403000000020004" pitchFamily="2" charset="-127"/>
              </a:rPr>
              <a:t>3) Reilly et al. </a:t>
            </a:r>
            <a:r>
              <a:rPr lang="en-US" altLang="ko-KR" sz="700" dirty="0" err="1">
                <a:latin typeface="Pretendard Light" panose="02000403000000020004" pitchFamily="2" charset="-127"/>
                <a:ea typeface="Pretendard Light" panose="02000403000000020004" pitchFamily="2" charset="-127"/>
              </a:rPr>
              <a:t>Plast</a:t>
            </a:r>
            <a:r>
              <a:rPr lang="en-US" altLang="ko-KR" sz="700" dirty="0">
                <a:latin typeface="Pretendard Light" panose="02000403000000020004" pitchFamily="2" charset="-127"/>
                <a:ea typeface="Pretendard Light" panose="02000403000000020004" pitchFamily="2" charset="-127"/>
              </a:rPr>
              <a:t> </a:t>
            </a:r>
            <a:r>
              <a:rPr lang="en-US" altLang="ko-KR" sz="700" dirty="0" err="1">
                <a:latin typeface="Pretendard Light" panose="02000403000000020004" pitchFamily="2" charset="-127"/>
                <a:ea typeface="Pretendard Light" panose="02000403000000020004" pitchFamily="2" charset="-127"/>
              </a:rPr>
              <a:t>Aesthet</a:t>
            </a:r>
            <a:r>
              <a:rPr lang="en-US" altLang="ko-KR" sz="700" dirty="0">
                <a:latin typeface="Pretendard Light" panose="02000403000000020004" pitchFamily="2" charset="-127"/>
                <a:ea typeface="Pretendard Light" panose="02000403000000020004" pitchFamily="2" charset="-127"/>
              </a:rPr>
              <a:t> Res 2021;8:2</a:t>
            </a:r>
            <a:endParaRPr lang="ko-KR" altLang="en-US" sz="700" dirty="0">
              <a:latin typeface="Pretendard Light" panose="02000403000000020004" pitchFamily="2" charset="-127"/>
              <a:ea typeface="Pretendard Light" panose="02000403000000020004" pitchFamily="2" charset="-127"/>
            </a:endParaRPr>
          </a:p>
        </p:txBody>
      </p:sp>
      <p:cxnSp>
        <p:nvCxnSpPr>
          <p:cNvPr id="17" name="직선 연결선 16">
            <a:extLst>
              <a:ext uri="{FF2B5EF4-FFF2-40B4-BE49-F238E27FC236}">
                <a16:creationId xmlns:a16="http://schemas.microsoft.com/office/drawing/2014/main" id="{6BDD4C07-B8BA-47EC-A678-E81C868DF524}"/>
              </a:ext>
            </a:extLst>
          </p:cNvPr>
          <p:cNvCxnSpPr>
            <a:cxnSpLocks/>
          </p:cNvCxnSpPr>
          <p:nvPr/>
        </p:nvCxnSpPr>
        <p:spPr>
          <a:xfrm>
            <a:off x="731044" y="6099591"/>
            <a:ext cx="10729913" cy="0"/>
          </a:xfrm>
          <a:prstGeom prst="line">
            <a:avLst/>
          </a:prstGeom>
          <a:ln>
            <a:solidFill>
              <a:schemeClr val="bg1">
                <a:lumMod val="75000"/>
              </a:schemeClr>
            </a:solidFill>
          </a:ln>
        </p:spPr>
        <p:style>
          <a:lnRef idx="1">
            <a:schemeClr val="dk1"/>
          </a:lnRef>
          <a:fillRef idx="0">
            <a:schemeClr val="dk1"/>
          </a:fillRef>
          <a:effectRef idx="0">
            <a:schemeClr val="dk1"/>
          </a:effectRef>
          <a:fontRef idx="minor">
            <a:schemeClr val="tx1"/>
          </a:fontRef>
        </p:style>
      </p:cxnSp>
      <p:sp>
        <p:nvSpPr>
          <p:cNvPr id="18" name="직사각형 17">
            <a:extLst>
              <a:ext uri="{FF2B5EF4-FFF2-40B4-BE49-F238E27FC236}">
                <a16:creationId xmlns:a16="http://schemas.microsoft.com/office/drawing/2014/main" id="{1C2D5D2F-3A98-4AD7-AB25-2073474E329F}"/>
              </a:ext>
            </a:extLst>
          </p:cNvPr>
          <p:cNvSpPr/>
          <p:nvPr/>
        </p:nvSpPr>
        <p:spPr>
          <a:xfrm>
            <a:off x="0" y="0"/>
            <a:ext cx="287867" cy="1405467"/>
          </a:xfrm>
          <a:prstGeom prst="rect">
            <a:avLst/>
          </a:prstGeom>
          <a:solidFill>
            <a:srgbClr val="2EB6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pic>
        <p:nvPicPr>
          <p:cNvPr id="7" name="그림 6">
            <a:extLst>
              <a:ext uri="{FF2B5EF4-FFF2-40B4-BE49-F238E27FC236}">
                <a16:creationId xmlns:a16="http://schemas.microsoft.com/office/drawing/2014/main" id="{4F529B11-C101-44A2-A807-4BDBF36D9BC7}"/>
              </a:ext>
            </a:extLst>
          </p:cNvPr>
          <p:cNvPicPr>
            <a:picLocks noChangeAspect="1"/>
          </p:cNvPicPr>
          <p:nvPr/>
        </p:nvPicPr>
        <p:blipFill>
          <a:blip r:embed="rId2"/>
          <a:stretch>
            <a:fillRect/>
          </a:stretch>
        </p:blipFill>
        <p:spPr>
          <a:xfrm>
            <a:off x="5490292" y="1652987"/>
            <a:ext cx="5970666" cy="3381823"/>
          </a:xfrm>
          <a:prstGeom prst="rect">
            <a:avLst/>
          </a:prstGeom>
        </p:spPr>
      </p:pic>
      <p:sp>
        <p:nvSpPr>
          <p:cNvPr id="19" name="TextBox 18">
            <a:extLst>
              <a:ext uri="{FF2B5EF4-FFF2-40B4-BE49-F238E27FC236}">
                <a16:creationId xmlns:a16="http://schemas.microsoft.com/office/drawing/2014/main" id="{0A00AF8B-6A48-4AE5-974E-8AA722479701}"/>
              </a:ext>
            </a:extLst>
          </p:cNvPr>
          <p:cNvSpPr txBox="1"/>
          <p:nvPr/>
        </p:nvSpPr>
        <p:spPr>
          <a:xfrm>
            <a:off x="9947845" y="1913848"/>
            <a:ext cx="617477" cy="400110"/>
          </a:xfrm>
          <a:prstGeom prst="rect">
            <a:avLst/>
          </a:prstGeom>
          <a:noFill/>
        </p:spPr>
        <p:txBody>
          <a:bodyPr wrap="none" rtlCol="0">
            <a:spAutoFit/>
          </a:bodyPr>
          <a:lstStyle/>
          <a:p>
            <a:pPr algn="ctr"/>
            <a:r>
              <a:rPr lang="en-US" altLang="ko-KR" sz="1000" dirty="0">
                <a:solidFill>
                  <a:schemeClr val="bg1"/>
                </a:solidFill>
                <a:latin typeface="Pretendard SemiBold" panose="02000703000000020004" pitchFamily="2" charset="-127"/>
                <a:ea typeface="Pretendard SemiBold" panose="02000703000000020004" pitchFamily="2" charset="-127"/>
              </a:rPr>
              <a:t>Deep</a:t>
            </a:r>
          </a:p>
          <a:p>
            <a:pPr algn="ctr"/>
            <a:r>
              <a:rPr lang="en-US" altLang="ko-KR" sz="1000" dirty="0">
                <a:solidFill>
                  <a:schemeClr val="bg1"/>
                </a:solidFill>
                <a:latin typeface="Pretendard SemiBold" panose="02000703000000020004" pitchFamily="2" charset="-127"/>
                <a:ea typeface="Pretendard SemiBold" panose="02000703000000020004" pitchFamily="2" charset="-127"/>
              </a:rPr>
              <a:t>wrinkle</a:t>
            </a:r>
            <a:endParaRPr lang="ko-KR" altLang="en-US" sz="1000" dirty="0">
              <a:solidFill>
                <a:schemeClr val="bg1"/>
              </a:solidFill>
              <a:latin typeface="Pretendard SemiBold" panose="02000703000000020004" pitchFamily="2" charset="-127"/>
              <a:ea typeface="Pretendard SemiBold" panose="02000703000000020004" pitchFamily="2" charset="-127"/>
            </a:endParaRPr>
          </a:p>
        </p:txBody>
      </p:sp>
      <p:sp>
        <p:nvSpPr>
          <p:cNvPr id="20" name="TextBox 19">
            <a:extLst>
              <a:ext uri="{FF2B5EF4-FFF2-40B4-BE49-F238E27FC236}">
                <a16:creationId xmlns:a16="http://schemas.microsoft.com/office/drawing/2014/main" id="{8F3A47A5-004F-4A1C-9DA8-7BEC85149277}"/>
              </a:ext>
            </a:extLst>
          </p:cNvPr>
          <p:cNvSpPr txBox="1"/>
          <p:nvPr/>
        </p:nvSpPr>
        <p:spPr>
          <a:xfrm>
            <a:off x="5799667" y="4352248"/>
            <a:ext cx="1633781" cy="200055"/>
          </a:xfrm>
          <a:prstGeom prst="rect">
            <a:avLst/>
          </a:prstGeom>
          <a:noFill/>
        </p:spPr>
        <p:txBody>
          <a:bodyPr wrap="none" rtlCol="0">
            <a:spAutoFit/>
          </a:bodyPr>
          <a:lstStyle/>
          <a:p>
            <a:pPr algn="ctr"/>
            <a:r>
              <a:rPr lang="en-US" altLang="ko-KR" sz="700" dirty="0">
                <a:latin typeface="Pretendard Medium" panose="02000603000000020004" pitchFamily="2" charset="-127"/>
                <a:ea typeface="Pretendard Medium" panose="02000603000000020004" pitchFamily="2" charset="-127"/>
              </a:rPr>
              <a:t>High density of collagen and elastin</a:t>
            </a:r>
            <a:endParaRPr lang="ko-KR" altLang="en-US" sz="700" dirty="0">
              <a:latin typeface="Pretendard Medium" panose="02000603000000020004" pitchFamily="2" charset="-127"/>
              <a:ea typeface="Pretendard Medium" panose="02000603000000020004" pitchFamily="2" charset="-127"/>
            </a:endParaRPr>
          </a:p>
        </p:txBody>
      </p:sp>
      <p:sp>
        <p:nvSpPr>
          <p:cNvPr id="21" name="TextBox 20">
            <a:extLst>
              <a:ext uri="{FF2B5EF4-FFF2-40B4-BE49-F238E27FC236}">
                <a16:creationId xmlns:a16="http://schemas.microsoft.com/office/drawing/2014/main" id="{98DE81BA-4D64-4126-BFAC-27BAB782B6DE}"/>
              </a:ext>
            </a:extLst>
          </p:cNvPr>
          <p:cNvSpPr txBox="1"/>
          <p:nvPr/>
        </p:nvSpPr>
        <p:spPr>
          <a:xfrm>
            <a:off x="7702534" y="4350918"/>
            <a:ext cx="1439818" cy="200055"/>
          </a:xfrm>
          <a:prstGeom prst="rect">
            <a:avLst/>
          </a:prstGeom>
          <a:noFill/>
        </p:spPr>
        <p:txBody>
          <a:bodyPr wrap="none" rtlCol="0">
            <a:spAutoFit/>
          </a:bodyPr>
          <a:lstStyle/>
          <a:p>
            <a:pPr algn="ctr"/>
            <a:r>
              <a:rPr lang="en-US" altLang="ko-KR" sz="700" dirty="0">
                <a:latin typeface="Pretendard Medium" panose="02000603000000020004" pitchFamily="2" charset="-127"/>
                <a:ea typeface="Pretendard Medium" panose="02000603000000020004" pitchFamily="2" charset="-127"/>
              </a:rPr>
              <a:t>Degrading collagen and elastin</a:t>
            </a:r>
            <a:endParaRPr lang="ko-KR" altLang="en-US" sz="700" dirty="0">
              <a:latin typeface="Pretendard Medium" panose="02000603000000020004" pitchFamily="2" charset="-127"/>
              <a:ea typeface="Pretendard Medium" panose="02000603000000020004" pitchFamily="2" charset="-127"/>
            </a:endParaRPr>
          </a:p>
        </p:txBody>
      </p:sp>
      <p:sp>
        <p:nvSpPr>
          <p:cNvPr id="22" name="TextBox 21">
            <a:extLst>
              <a:ext uri="{FF2B5EF4-FFF2-40B4-BE49-F238E27FC236}">
                <a16:creationId xmlns:a16="http://schemas.microsoft.com/office/drawing/2014/main" id="{46E71064-701C-4F6D-9C74-D553560D4D28}"/>
              </a:ext>
            </a:extLst>
          </p:cNvPr>
          <p:cNvSpPr txBox="1"/>
          <p:nvPr/>
        </p:nvSpPr>
        <p:spPr>
          <a:xfrm>
            <a:off x="9617415" y="4350918"/>
            <a:ext cx="1313180" cy="200055"/>
          </a:xfrm>
          <a:prstGeom prst="rect">
            <a:avLst/>
          </a:prstGeom>
          <a:noFill/>
        </p:spPr>
        <p:txBody>
          <a:bodyPr wrap="none" rtlCol="0">
            <a:spAutoFit/>
          </a:bodyPr>
          <a:lstStyle/>
          <a:p>
            <a:pPr algn="ctr"/>
            <a:r>
              <a:rPr lang="en-US" altLang="ko-KR" sz="700" dirty="0">
                <a:latin typeface="Pretendard Medium" panose="02000603000000020004" pitchFamily="2" charset="-127"/>
                <a:ea typeface="Pretendard Medium" panose="02000603000000020004" pitchFamily="2" charset="-127"/>
              </a:rPr>
              <a:t>Lack of collagen and elastin</a:t>
            </a:r>
            <a:endParaRPr lang="ko-KR" altLang="en-US" sz="700" dirty="0">
              <a:latin typeface="Pretendard Medium" panose="02000603000000020004" pitchFamily="2" charset="-127"/>
              <a:ea typeface="Pretendard Medium" panose="02000603000000020004" pitchFamily="2" charset="-127"/>
            </a:endParaRPr>
          </a:p>
        </p:txBody>
      </p:sp>
      <p:sp>
        <p:nvSpPr>
          <p:cNvPr id="23" name="TextBox 22">
            <a:extLst>
              <a:ext uri="{FF2B5EF4-FFF2-40B4-BE49-F238E27FC236}">
                <a16:creationId xmlns:a16="http://schemas.microsoft.com/office/drawing/2014/main" id="{C458916F-99BC-4E90-BEA8-F0A002E8509B}"/>
              </a:ext>
            </a:extLst>
          </p:cNvPr>
          <p:cNvSpPr txBox="1"/>
          <p:nvPr/>
        </p:nvSpPr>
        <p:spPr>
          <a:xfrm rot="5400000">
            <a:off x="10969999" y="2638151"/>
            <a:ext cx="647934" cy="215444"/>
          </a:xfrm>
          <a:prstGeom prst="rect">
            <a:avLst/>
          </a:prstGeom>
          <a:noFill/>
        </p:spPr>
        <p:txBody>
          <a:bodyPr wrap="none" rtlCol="0">
            <a:spAutoFit/>
          </a:bodyPr>
          <a:lstStyle/>
          <a:p>
            <a:pPr algn="ctr"/>
            <a:r>
              <a:rPr lang="en-US" altLang="ko-KR" sz="800" dirty="0">
                <a:latin typeface="Pretendard Medium" panose="02000603000000020004" pitchFamily="2" charset="-127"/>
                <a:ea typeface="Pretendard Medium" panose="02000603000000020004" pitchFamily="2" charset="-127"/>
              </a:rPr>
              <a:t>Epidermis</a:t>
            </a:r>
            <a:endParaRPr lang="ko-KR" altLang="en-US" sz="800" dirty="0">
              <a:latin typeface="Pretendard Medium" panose="02000603000000020004" pitchFamily="2" charset="-127"/>
              <a:ea typeface="Pretendard Medium" panose="02000603000000020004" pitchFamily="2" charset="-127"/>
            </a:endParaRPr>
          </a:p>
        </p:txBody>
      </p:sp>
      <p:sp>
        <p:nvSpPr>
          <p:cNvPr id="24" name="TextBox 23">
            <a:extLst>
              <a:ext uri="{FF2B5EF4-FFF2-40B4-BE49-F238E27FC236}">
                <a16:creationId xmlns:a16="http://schemas.microsoft.com/office/drawing/2014/main" id="{A8BFEF22-2637-4A3A-B94C-AC9868B54714}"/>
              </a:ext>
            </a:extLst>
          </p:cNvPr>
          <p:cNvSpPr txBox="1"/>
          <p:nvPr/>
        </p:nvSpPr>
        <p:spPr>
          <a:xfrm rot="5400000">
            <a:off x="11037326" y="3172076"/>
            <a:ext cx="513282" cy="215444"/>
          </a:xfrm>
          <a:prstGeom prst="rect">
            <a:avLst/>
          </a:prstGeom>
          <a:noFill/>
        </p:spPr>
        <p:txBody>
          <a:bodyPr wrap="none" rtlCol="0">
            <a:spAutoFit/>
          </a:bodyPr>
          <a:lstStyle/>
          <a:p>
            <a:pPr algn="ctr"/>
            <a:r>
              <a:rPr lang="en-US" altLang="ko-KR" sz="800" dirty="0">
                <a:latin typeface="Pretendard Medium" panose="02000603000000020004" pitchFamily="2" charset="-127"/>
                <a:ea typeface="Pretendard Medium" panose="02000603000000020004" pitchFamily="2" charset="-127"/>
              </a:rPr>
              <a:t>Dermis</a:t>
            </a:r>
            <a:endParaRPr lang="ko-KR" altLang="en-US" sz="800" dirty="0">
              <a:latin typeface="Pretendard Medium" panose="02000603000000020004" pitchFamily="2" charset="-127"/>
              <a:ea typeface="Pretendard Medium" panose="02000603000000020004" pitchFamily="2" charset="-127"/>
            </a:endParaRPr>
          </a:p>
        </p:txBody>
      </p:sp>
      <p:sp>
        <p:nvSpPr>
          <p:cNvPr id="25" name="TextBox 24">
            <a:extLst>
              <a:ext uri="{FF2B5EF4-FFF2-40B4-BE49-F238E27FC236}">
                <a16:creationId xmlns:a16="http://schemas.microsoft.com/office/drawing/2014/main" id="{1EFE5388-1EB3-403C-A567-8BA99ADA4758}"/>
              </a:ext>
            </a:extLst>
          </p:cNvPr>
          <p:cNvSpPr txBox="1"/>
          <p:nvPr/>
        </p:nvSpPr>
        <p:spPr>
          <a:xfrm rot="16200000">
            <a:off x="5011955" y="3413328"/>
            <a:ext cx="710451" cy="246221"/>
          </a:xfrm>
          <a:prstGeom prst="rect">
            <a:avLst/>
          </a:prstGeom>
          <a:noFill/>
        </p:spPr>
        <p:txBody>
          <a:bodyPr wrap="none" rtlCol="0">
            <a:spAutoFit/>
          </a:bodyPr>
          <a:lstStyle/>
          <a:p>
            <a:r>
              <a:rPr lang="en-US" altLang="ko-KR" sz="1000" dirty="0">
                <a:solidFill>
                  <a:srgbClr val="2EB6AA"/>
                </a:solidFill>
                <a:latin typeface="Pretendard SemiBold" panose="02000703000000020004" pitchFamily="2" charset="-127"/>
                <a:ea typeface="Pretendard SemiBold" panose="02000703000000020004" pitchFamily="2" charset="-127"/>
              </a:rPr>
              <a:t>Collagen</a:t>
            </a:r>
            <a:endParaRPr lang="ko-KR" altLang="en-US" sz="1000" dirty="0">
              <a:solidFill>
                <a:srgbClr val="2EB6AA"/>
              </a:solidFill>
              <a:latin typeface="Pretendard SemiBold" panose="02000703000000020004" pitchFamily="2" charset="-127"/>
              <a:ea typeface="Pretendard SemiBold" panose="02000703000000020004" pitchFamily="2" charset="-127"/>
            </a:endParaRPr>
          </a:p>
        </p:txBody>
      </p:sp>
      <p:sp>
        <p:nvSpPr>
          <p:cNvPr id="26" name="TextBox 25">
            <a:extLst>
              <a:ext uri="{FF2B5EF4-FFF2-40B4-BE49-F238E27FC236}">
                <a16:creationId xmlns:a16="http://schemas.microsoft.com/office/drawing/2014/main" id="{2BAA1E68-DB94-4F70-BFBF-25BDD6C92FDE}"/>
              </a:ext>
            </a:extLst>
          </p:cNvPr>
          <p:cNvSpPr txBox="1"/>
          <p:nvPr/>
        </p:nvSpPr>
        <p:spPr>
          <a:xfrm>
            <a:off x="5545540" y="5040615"/>
            <a:ext cx="846707" cy="246221"/>
          </a:xfrm>
          <a:prstGeom prst="rect">
            <a:avLst/>
          </a:prstGeom>
          <a:noFill/>
        </p:spPr>
        <p:txBody>
          <a:bodyPr wrap="none" rtlCol="0">
            <a:spAutoFit/>
          </a:bodyPr>
          <a:lstStyle/>
          <a:p>
            <a:r>
              <a:rPr lang="en-US" altLang="ko-KR" sz="1000" dirty="0">
                <a:solidFill>
                  <a:srgbClr val="2EB6AA"/>
                </a:solidFill>
                <a:latin typeface="Pretendard SemiBold" panose="02000703000000020004" pitchFamily="2" charset="-127"/>
                <a:ea typeface="Pretendard SemiBold" panose="02000703000000020004" pitchFamily="2" charset="-127"/>
              </a:rPr>
              <a:t>Age(years)</a:t>
            </a:r>
            <a:endParaRPr lang="ko-KR" altLang="en-US" sz="1000" dirty="0">
              <a:solidFill>
                <a:srgbClr val="2EB6AA"/>
              </a:solidFill>
              <a:latin typeface="Pretendard SemiBold" panose="02000703000000020004" pitchFamily="2" charset="-127"/>
              <a:ea typeface="Pretendard SemiBold" panose="02000703000000020004" pitchFamily="2" charset="-127"/>
            </a:endParaRPr>
          </a:p>
        </p:txBody>
      </p:sp>
      <p:sp>
        <p:nvSpPr>
          <p:cNvPr id="27" name="TextBox 26">
            <a:extLst>
              <a:ext uri="{FF2B5EF4-FFF2-40B4-BE49-F238E27FC236}">
                <a16:creationId xmlns:a16="http://schemas.microsoft.com/office/drawing/2014/main" id="{40CBBD68-9E7B-4D0A-B675-56262209895D}"/>
              </a:ext>
            </a:extLst>
          </p:cNvPr>
          <p:cNvSpPr txBox="1"/>
          <p:nvPr/>
        </p:nvSpPr>
        <p:spPr>
          <a:xfrm>
            <a:off x="6577123" y="5040615"/>
            <a:ext cx="348172" cy="246221"/>
          </a:xfrm>
          <a:prstGeom prst="rect">
            <a:avLst/>
          </a:prstGeom>
          <a:noFill/>
        </p:spPr>
        <p:txBody>
          <a:bodyPr wrap="none" rtlCol="0">
            <a:spAutoFit/>
          </a:bodyPr>
          <a:lstStyle/>
          <a:p>
            <a:r>
              <a:rPr lang="en-US" altLang="ko-KR" sz="1000" dirty="0">
                <a:latin typeface="Pretendard SemiBold" panose="02000703000000020004" pitchFamily="2" charset="-127"/>
                <a:ea typeface="Pretendard SemiBold" panose="02000703000000020004" pitchFamily="2" charset="-127"/>
              </a:rPr>
              <a:t>30</a:t>
            </a:r>
            <a:endParaRPr lang="ko-KR" altLang="en-US" sz="1000" dirty="0">
              <a:latin typeface="Pretendard SemiBold" panose="02000703000000020004" pitchFamily="2" charset="-127"/>
              <a:ea typeface="Pretendard SemiBold" panose="02000703000000020004" pitchFamily="2" charset="-127"/>
            </a:endParaRPr>
          </a:p>
        </p:txBody>
      </p:sp>
      <p:sp>
        <p:nvSpPr>
          <p:cNvPr id="28" name="TextBox 27">
            <a:extLst>
              <a:ext uri="{FF2B5EF4-FFF2-40B4-BE49-F238E27FC236}">
                <a16:creationId xmlns:a16="http://schemas.microsoft.com/office/drawing/2014/main" id="{FF848122-E5D6-4424-8891-203D8EFC021D}"/>
              </a:ext>
            </a:extLst>
          </p:cNvPr>
          <p:cNvSpPr txBox="1"/>
          <p:nvPr/>
        </p:nvSpPr>
        <p:spPr>
          <a:xfrm>
            <a:off x="7796805" y="5040615"/>
            <a:ext cx="349776" cy="246221"/>
          </a:xfrm>
          <a:prstGeom prst="rect">
            <a:avLst/>
          </a:prstGeom>
          <a:noFill/>
        </p:spPr>
        <p:txBody>
          <a:bodyPr wrap="none" rtlCol="0">
            <a:spAutoFit/>
          </a:bodyPr>
          <a:lstStyle/>
          <a:p>
            <a:r>
              <a:rPr lang="en-US" altLang="ko-KR" sz="1000" dirty="0">
                <a:latin typeface="Pretendard SemiBold" panose="02000703000000020004" pitchFamily="2" charset="-127"/>
                <a:ea typeface="Pretendard SemiBold" panose="02000703000000020004" pitchFamily="2" charset="-127"/>
              </a:rPr>
              <a:t>40</a:t>
            </a:r>
            <a:endParaRPr lang="ko-KR" altLang="en-US" sz="1000" dirty="0">
              <a:latin typeface="Pretendard SemiBold" panose="02000703000000020004" pitchFamily="2" charset="-127"/>
              <a:ea typeface="Pretendard SemiBold" panose="02000703000000020004" pitchFamily="2" charset="-127"/>
            </a:endParaRPr>
          </a:p>
        </p:txBody>
      </p:sp>
      <p:sp>
        <p:nvSpPr>
          <p:cNvPr id="29" name="TextBox 28">
            <a:extLst>
              <a:ext uri="{FF2B5EF4-FFF2-40B4-BE49-F238E27FC236}">
                <a16:creationId xmlns:a16="http://schemas.microsoft.com/office/drawing/2014/main" id="{7FB92F02-99DA-40FC-96CD-03CA98D928DF}"/>
              </a:ext>
            </a:extLst>
          </p:cNvPr>
          <p:cNvSpPr txBox="1"/>
          <p:nvPr/>
        </p:nvSpPr>
        <p:spPr>
          <a:xfrm>
            <a:off x="9018091" y="5040615"/>
            <a:ext cx="344966" cy="246221"/>
          </a:xfrm>
          <a:prstGeom prst="rect">
            <a:avLst/>
          </a:prstGeom>
          <a:noFill/>
        </p:spPr>
        <p:txBody>
          <a:bodyPr wrap="none" rtlCol="0">
            <a:spAutoFit/>
          </a:bodyPr>
          <a:lstStyle/>
          <a:p>
            <a:r>
              <a:rPr lang="en-US" altLang="ko-KR" sz="1000" dirty="0">
                <a:latin typeface="Pretendard SemiBold" panose="02000703000000020004" pitchFamily="2" charset="-127"/>
                <a:ea typeface="Pretendard SemiBold" panose="02000703000000020004" pitchFamily="2" charset="-127"/>
              </a:rPr>
              <a:t>50</a:t>
            </a:r>
            <a:endParaRPr lang="ko-KR" altLang="en-US" sz="1000" dirty="0">
              <a:latin typeface="Pretendard SemiBold" panose="02000703000000020004" pitchFamily="2" charset="-127"/>
              <a:ea typeface="Pretendard SemiBold" panose="02000703000000020004" pitchFamily="2" charset="-127"/>
            </a:endParaRPr>
          </a:p>
        </p:txBody>
      </p:sp>
      <p:sp>
        <p:nvSpPr>
          <p:cNvPr id="30" name="TextBox 29">
            <a:extLst>
              <a:ext uri="{FF2B5EF4-FFF2-40B4-BE49-F238E27FC236}">
                <a16:creationId xmlns:a16="http://schemas.microsoft.com/office/drawing/2014/main" id="{57FB0520-431C-4C9B-B29E-A7E4A5AF5F41}"/>
              </a:ext>
            </a:extLst>
          </p:cNvPr>
          <p:cNvSpPr txBox="1"/>
          <p:nvPr/>
        </p:nvSpPr>
        <p:spPr>
          <a:xfrm>
            <a:off x="10234567" y="5029964"/>
            <a:ext cx="348172" cy="246221"/>
          </a:xfrm>
          <a:prstGeom prst="rect">
            <a:avLst/>
          </a:prstGeom>
          <a:noFill/>
        </p:spPr>
        <p:txBody>
          <a:bodyPr wrap="none" rtlCol="0">
            <a:spAutoFit/>
          </a:bodyPr>
          <a:lstStyle/>
          <a:p>
            <a:r>
              <a:rPr lang="en-US" altLang="ko-KR" sz="1000" dirty="0">
                <a:latin typeface="Pretendard SemiBold" panose="02000703000000020004" pitchFamily="2" charset="-127"/>
                <a:ea typeface="Pretendard SemiBold" panose="02000703000000020004" pitchFamily="2" charset="-127"/>
              </a:rPr>
              <a:t>60</a:t>
            </a:r>
            <a:endParaRPr lang="ko-KR" altLang="en-US" sz="1000" dirty="0">
              <a:latin typeface="Pretendard SemiBold" panose="02000703000000020004" pitchFamily="2" charset="-127"/>
              <a:ea typeface="Pretendard SemiBold" panose="02000703000000020004" pitchFamily="2" charset="-127"/>
            </a:endParaRPr>
          </a:p>
        </p:txBody>
      </p:sp>
      <p:sp>
        <p:nvSpPr>
          <p:cNvPr id="31" name="TextBox 30">
            <a:extLst>
              <a:ext uri="{FF2B5EF4-FFF2-40B4-BE49-F238E27FC236}">
                <a16:creationId xmlns:a16="http://schemas.microsoft.com/office/drawing/2014/main" id="{789C8ECE-F329-4EFF-A743-A113FB2C05F5}"/>
              </a:ext>
            </a:extLst>
          </p:cNvPr>
          <p:cNvSpPr txBox="1"/>
          <p:nvPr/>
        </p:nvSpPr>
        <p:spPr>
          <a:xfrm>
            <a:off x="5490291" y="5383602"/>
            <a:ext cx="6144360" cy="369332"/>
          </a:xfrm>
          <a:prstGeom prst="rect">
            <a:avLst/>
          </a:prstGeom>
          <a:noFill/>
        </p:spPr>
        <p:txBody>
          <a:bodyPr wrap="square" rtlCol="0">
            <a:spAutoFit/>
          </a:bodyPr>
          <a:lstStyle/>
          <a:p>
            <a:r>
              <a:rPr lang="en-US" altLang="ko-KR" sz="900" dirty="0">
                <a:latin typeface="Pretendard SemiBold" panose="02000703000000020004" pitchFamily="2" charset="-127"/>
                <a:ea typeface="Pretendard SemiBold" panose="02000703000000020004" pitchFamily="2" charset="-127"/>
              </a:rPr>
              <a:t>Picture 1. </a:t>
            </a:r>
            <a:r>
              <a:rPr lang="en-US" altLang="ko-KR" sz="900" dirty="0">
                <a:latin typeface="Pretendard Light" panose="02000403000000020004" pitchFamily="2" charset="-127"/>
                <a:ea typeface="Pretendard Light" panose="02000403000000020004" pitchFamily="2" charset="-127"/>
              </a:rPr>
              <a:t>Collagen content in skin tends to increase </a:t>
            </a:r>
            <a:r>
              <a:rPr lang="en-US" altLang="ko-KR" sz="900" dirty="0" err="1">
                <a:latin typeface="Pretendard Light" panose="02000403000000020004" pitchFamily="2" charset="-127"/>
                <a:ea typeface="Pretendard Light" panose="02000403000000020004" pitchFamily="2" charset="-127"/>
              </a:rPr>
              <a:t>untill</a:t>
            </a:r>
            <a:r>
              <a:rPr lang="en-US" altLang="ko-KR" sz="900" dirty="0">
                <a:latin typeface="Pretendard Light" panose="02000403000000020004" pitchFamily="2" charset="-127"/>
                <a:ea typeface="Pretendard Light" panose="02000403000000020004" pitchFamily="2" charset="-127"/>
              </a:rPr>
              <a:t> approximately the mid-20s. Thereafter, there is a progressive loss of collagen through the decades</a:t>
            </a:r>
            <a:endParaRPr lang="ko-KR" altLang="en-US" sz="900" dirty="0">
              <a:latin typeface="Pretendard Light" panose="02000403000000020004" pitchFamily="2" charset="-127"/>
              <a:ea typeface="Pretendard Light" panose="02000403000000020004" pitchFamily="2" charset="-127"/>
            </a:endParaRPr>
          </a:p>
        </p:txBody>
      </p:sp>
      <p:sp>
        <p:nvSpPr>
          <p:cNvPr id="32" name="TextBox 31">
            <a:extLst>
              <a:ext uri="{FF2B5EF4-FFF2-40B4-BE49-F238E27FC236}">
                <a16:creationId xmlns:a16="http://schemas.microsoft.com/office/drawing/2014/main" id="{99F68355-82A6-4AB5-86F1-011532D8BA5E}"/>
              </a:ext>
            </a:extLst>
          </p:cNvPr>
          <p:cNvSpPr txBox="1"/>
          <p:nvPr/>
        </p:nvSpPr>
        <p:spPr>
          <a:xfrm>
            <a:off x="731042" y="4548172"/>
            <a:ext cx="4629622" cy="738664"/>
          </a:xfrm>
          <a:prstGeom prst="rect">
            <a:avLst/>
          </a:prstGeom>
          <a:noFill/>
        </p:spPr>
        <p:txBody>
          <a:bodyPr wrap="square" rtlCol="0">
            <a:spAutoFit/>
          </a:bodyPr>
          <a:lstStyle/>
          <a:p>
            <a:r>
              <a:rPr lang="en-US" altLang="ko-KR" sz="1400" dirty="0">
                <a:latin typeface="Pretendard Light" panose="02000403000000020004" pitchFamily="2" charset="-127"/>
                <a:ea typeface="Pretendard Light" panose="02000403000000020004" pitchFamily="2" charset="-127"/>
              </a:rPr>
              <a:t>The loss of collagen is clearly correlated with changes to</a:t>
            </a:r>
          </a:p>
          <a:p>
            <a:r>
              <a:rPr lang="en-US" altLang="ko-KR" sz="1400" dirty="0">
                <a:solidFill>
                  <a:srgbClr val="2EB6AA"/>
                </a:solidFill>
                <a:latin typeface="Pretendard SemiBold" panose="02000703000000020004" pitchFamily="2" charset="-127"/>
                <a:ea typeface="Pretendard SemiBold" panose="02000703000000020004" pitchFamily="2" charset="-127"/>
              </a:rPr>
              <a:t>appearance attributes which are typically referred to as fine lines and wrinkles.</a:t>
            </a:r>
            <a:endParaRPr lang="ko-KR" altLang="en-US" sz="1400" dirty="0">
              <a:solidFill>
                <a:srgbClr val="2EB6AA"/>
              </a:solidFill>
              <a:latin typeface="Pretendard SemiBold" panose="02000703000000020004" pitchFamily="2" charset="-127"/>
              <a:ea typeface="Pretendard SemiBold" panose="02000703000000020004" pitchFamily="2" charset="-127"/>
            </a:endParaRPr>
          </a:p>
        </p:txBody>
      </p:sp>
      <p:sp>
        <p:nvSpPr>
          <p:cNvPr id="33" name="TextBox 32">
            <a:extLst>
              <a:ext uri="{FF2B5EF4-FFF2-40B4-BE49-F238E27FC236}">
                <a16:creationId xmlns:a16="http://schemas.microsoft.com/office/drawing/2014/main" id="{6F2899F2-CF57-4F34-A90B-5C26EF8DAB2E}"/>
              </a:ext>
            </a:extLst>
          </p:cNvPr>
          <p:cNvSpPr txBox="1"/>
          <p:nvPr/>
        </p:nvSpPr>
        <p:spPr>
          <a:xfrm>
            <a:off x="4343771" y="340126"/>
            <a:ext cx="280846" cy="215444"/>
          </a:xfrm>
          <a:prstGeom prst="rect">
            <a:avLst/>
          </a:prstGeom>
          <a:noFill/>
        </p:spPr>
        <p:txBody>
          <a:bodyPr wrap="none" rtlCol="0">
            <a:spAutoFit/>
          </a:bodyPr>
          <a:lstStyle/>
          <a:p>
            <a:r>
              <a:rPr lang="en-US" altLang="ko-KR" sz="800" dirty="0">
                <a:latin typeface="Pretendard Light" panose="02000403000000020004" pitchFamily="2" charset="-127"/>
                <a:ea typeface="Pretendard Light" panose="02000403000000020004" pitchFamily="2" charset="-127"/>
              </a:rPr>
              <a:t>3)</a:t>
            </a:r>
            <a:endParaRPr lang="ko-KR" altLang="en-US" sz="800" dirty="0">
              <a:latin typeface="Pretendard Light" panose="02000403000000020004" pitchFamily="2" charset="-127"/>
              <a:ea typeface="Pretendard Light" panose="02000403000000020004" pitchFamily="2" charset="-127"/>
            </a:endParaRPr>
          </a:p>
        </p:txBody>
      </p:sp>
      <p:cxnSp>
        <p:nvCxnSpPr>
          <p:cNvPr id="35" name="직선 연결선 34">
            <a:extLst>
              <a:ext uri="{FF2B5EF4-FFF2-40B4-BE49-F238E27FC236}">
                <a16:creationId xmlns:a16="http://schemas.microsoft.com/office/drawing/2014/main" id="{BCBCD25A-D7C9-4BA0-B197-5AD25D1E6776}"/>
              </a:ext>
            </a:extLst>
          </p:cNvPr>
          <p:cNvCxnSpPr>
            <a:cxnSpLocks/>
          </p:cNvCxnSpPr>
          <p:nvPr/>
        </p:nvCxnSpPr>
        <p:spPr>
          <a:xfrm>
            <a:off x="0" y="1405467"/>
            <a:ext cx="12192000" cy="0"/>
          </a:xfrm>
          <a:prstGeom prst="line">
            <a:avLst/>
          </a:prstGeom>
          <a:ln>
            <a:solidFill>
              <a:schemeClr val="bg1">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4953054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5376E2BA-61F9-4C67-9A49-2A47409988B2}"/>
              </a:ext>
            </a:extLst>
          </p:cNvPr>
          <p:cNvSpPr txBox="1"/>
          <p:nvPr/>
        </p:nvSpPr>
        <p:spPr>
          <a:xfrm>
            <a:off x="691620" y="2412343"/>
            <a:ext cx="10864653" cy="400110"/>
          </a:xfrm>
          <a:prstGeom prst="rect">
            <a:avLst/>
          </a:prstGeom>
          <a:noFill/>
        </p:spPr>
        <p:txBody>
          <a:bodyPr wrap="square" rtlCol="0">
            <a:spAutoFit/>
          </a:bodyPr>
          <a:lstStyle/>
          <a:p>
            <a:pPr marL="171450" indent="-171450">
              <a:buClr>
                <a:srgbClr val="2EB6AA"/>
              </a:buClr>
              <a:buFont typeface="Arial" panose="020B0604020202020204" pitchFamily="34" charset="0"/>
              <a:buChar char="•"/>
            </a:pPr>
            <a:r>
              <a:rPr lang="en-US" altLang="ko-KR" sz="1000" dirty="0">
                <a:latin typeface="Pretendard Light" panose="02000403000000020004" pitchFamily="2" charset="-127"/>
                <a:ea typeface="Pretendard Light" panose="02000403000000020004" pitchFamily="2" charset="-127"/>
              </a:rPr>
              <a:t>THE PILLA</a:t>
            </a:r>
            <a:r>
              <a:rPr lang="en-US" altLang="ko-KR" sz="1000" baseline="30000" dirty="0">
                <a:latin typeface="Pretendard Light" panose="02000403000000020004" pitchFamily="2" charset="-127"/>
                <a:ea typeface="Pretendard Light" panose="02000403000000020004" pitchFamily="2" charset="-127"/>
              </a:rPr>
              <a:t>TM</a:t>
            </a:r>
            <a:r>
              <a:rPr lang="en-US" altLang="ko-KR" sz="1000" dirty="0">
                <a:latin typeface="Pretendard Light" panose="02000403000000020004" pitchFamily="2" charset="-127"/>
                <a:ea typeface="Pretendard Light" panose="02000403000000020004" pitchFamily="2" charset="-127"/>
              </a:rPr>
              <a:t> doesn’t require retouching for every 6 months but lasts over 2 years after 3 times of initial treatment. After THE PILLA</a:t>
            </a:r>
            <a:r>
              <a:rPr lang="en-US" altLang="ko-KR" sz="1000" baseline="30000" dirty="0">
                <a:latin typeface="Pretendard Light" panose="02000403000000020004" pitchFamily="2" charset="-127"/>
                <a:ea typeface="Pretendard Light" panose="02000403000000020004" pitchFamily="2" charset="-127"/>
              </a:rPr>
              <a:t>TM</a:t>
            </a:r>
            <a:r>
              <a:rPr lang="en-US" altLang="ko-KR" sz="1000" dirty="0">
                <a:latin typeface="Pretendard Light" panose="02000403000000020004" pitchFamily="2" charset="-127"/>
                <a:ea typeface="Pretendard Light" panose="02000403000000020004" pitchFamily="2" charset="-127"/>
              </a:rPr>
              <a:t> treatment, patients are able to back to ordinary daily life.</a:t>
            </a:r>
            <a:endParaRPr lang="ko-KR" altLang="en-US" sz="1000" dirty="0">
              <a:latin typeface="Pretendard Light" panose="02000403000000020004" pitchFamily="2" charset="-127"/>
              <a:ea typeface="Pretendard Light" panose="02000403000000020004" pitchFamily="2" charset="-127"/>
            </a:endParaRPr>
          </a:p>
        </p:txBody>
      </p:sp>
      <p:sp>
        <p:nvSpPr>
          <p:cNvPr id="18" name="직사각형 17">
            <a:extLst>
              <a:ext uri="{FF2B5EF4-FFF2-40B4-BE49-F238E27FC236}">
                <a16:creationId xmlns:a16="http://schemas.microsoft.com/office/drawing/2014/main" id="{1C2D5D2F-3A98-4AD7-AB25-2073474E329F}"/>
              </a:ext>
            </a:extLst>
          </p:cNvPr>
          <p:cNvSpPr/>
          <p:nvPr/>
        </p:nvSpPr>
        <p:spPr>
          <a:xfrm>
            <a:off x="0" y="0"/>
            <a:ext cx="287867" cy="1405467"/>
          </a:xfrm>
          <a:prstGeom prst="rect">
            <a:avLst/>
          </a:prstGeom>
          <a:solidFill>
            <a:srgbClr val="2EB6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34" name="직선 연결선 33">
            <a:extLst>
              <a:ext uri="{FF2B5EF4-FFF2-40B4-BE49-F238E27FC236}">
                <a16:creationId xmlns:a16="http://schemas.microsoft.com/office/drawing/2014/main" id="{4B5DA5DE-D07E-4D4E-A915-62637DEEA328}"/>
              </a:ext>
            </a:extLst>
          </p:cNvPr>
          <p:cNvCxnSpPr>
            <a:cxnSpLocks/>
          </p:cNvCxnSpPr>
          <p:nvPr/>
        </p:nvCxnSpPr>
        <p:spPr>
          <a:xfrm>
            <a:off x="0" y="1405467"/>
            <a:ext cx="12192000" cy="0"/>
          </a:xfrm>
          <a:prstGeom prst="line">
            <a:avLst/>
          </a:prstGeom>
          <a:ln>
            <a:solidFill>
              <a:schemeClr val="bg1">
                <a:lumMod val="75000"/>
              </a:schemeClr>
            </a:solidFill>
          </a:ln>
        </p:spPr>
        <p:style>
          <a:lnRef idx="1">
            <a:schemeClr val="dk1"/>
          </a:lnRef>
          <a:fillRef idx="0">
            <a:schemeClr val="dk1"/>
          </a:fillRef>
          <a:effectRef idx="0">
            <a:schemeClr val="dk1"/>
          </a:effectRef>
          <a:fontRef idx="minor">
            <a:schemeClr val="tx1"/>
          </a:fontRef>
        </p:style>
      </p:cxnSp>
      <p:pic>
        <p:nvPicPr>
          <p:cNvPr id="5" name="그래픽 4">
            <a:extLst>
              <a:ext uri="{FF2B5EF4-FFF2-40B4-BE49-F238E27FC236}">
                <a16:creationId xmlns:a16="http://schemas.microsoft.com/office/drawing/2014/main" id="{99DB2AC4-9852-4E2D-9024-BE5610973E6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78736" y="2084555"/>
            <a:ext cx="219075" cy="200025"/>
          </a:xfrm>
          <a:prstGeom prst="rect">
            <a:avLst/>
          </a:prstGeom>
        </p:spPr>
      </p:pic>
      <p:sp>
        <p:nvSpPr>
          <p:cNvPr id="6" name="TextBox 5">
            <a:extLst>
              <a:ext uri="{FF2B5EF4-FFF2-40B4-BE49-F238E27FC236}">
                <a16:creationId xmlns:a16="http://schemas.microsoft.com/office/drawing/2014/main" id="{05AD7514-0654-4366-8D5B-BC17C163DB6D}"/>
              </a:ext>
            </a:extLst>
          </p:cNvPr>
          <p:cNvSpPr txBox="1"/>
          <p:nvPr/>
        </p:nvSpPr>
        <p:spPr>
          <a:xfrm>
            <a:off x="997811" y="1979130"/>
            <a:ext cx="4092787" cy="369332"/>
          </a:xfrm>
          <a:prstGeom prst="rect">
            <a:avLst/>
          </a:prstGeom>
          <a:noFill/>
        </p:spPr>
        <p:txBody>
          <a:bodyPr wrap="none" rtlCol="0">
            <a:spAutoFit/>
          </a:bodyPr>
          <a:lstStyle/>
          <a:p>
            <a:r>
              <a:rPr lang="en-US" altLang="ko-KR" dirty="0">
                <a:latin typeface="Pretendard SemiBold" panose="02000703000000020004" pitchFamily="2" charset="-127"/>
                <a:ea typeface="Pretendard SemiBold" panose="02000703000000020004" pitchFamily="2" charset="-127"/>
              </a:rPr>
              <a:t>Hyaluronic Acid Filler vs </a:t>
            </a:r>
            <a:r>
              <a:rPr lang="en-US" altLang="ko-KR" dirty="0">
                <a:solidFill>
                  <a:srgbClr val="2EB6AA"/>
                </a:solidFill>
                <a:latin typeface="Pretendard SemiBold" panose="02000703000000020004" pitchFamily="2" charset="-127"/>
                <a:ea typeface="Pretendard SemiBold" panose="02000703000000020004" pitchFamily="2" charset="-127"/>
              </a:rPr>
              <a:t>THE PILLA</a:t>
            </a:r>
            <a:r>
              <a:rPr lang="en-US" altLang="ko-KR" sz="1400" baseline="50000" dirty="0">
                <a:latin typeface="Pretendard SemiBold" panose="02000703000000020004" pitchFamily="2" charset="-127"/>
                <a:ea typeface="Pretendard SemiBold" panose="02000703000000020004" pitchFamily="2" charset="-127"/>
              </a:rPr>
              <a:t>TM</a:t>
            </a:r>
            <a:endParaRPr lang="ko-KR" altLang="en-US" baseline="50000" dirty="0">
              <a:latin typeface="Pretendard SemiBold" panose="02000703000000020004" pitchFamily="2" charset="-127"/>
              <a:ea typeface="Pretendard SemiBold" panose="02000703000000020004" pitchFamily="2" charset="-127"/>
            </a:endParaRPr>
          </a:p>
        </p:txBody>
      </p:sp>
      <p:sp>
        <p:nvSpPr>
          <p:cNvPr id="36" name="TextBox 35">
            <a:extLst>
              <a:ext uri="{FF2B5EF4-FFF2-40B4-BE49-F238E27FC236}">
                <a16:creationId xmlns:a16="http://schemas.microsoft.com/office/drawing/2014/main" id="{DC841005-66DE-4063-958E-26E5ED82C728}"/>
              </a:ext>
            </a:extLst>
          </p:cNvPr>
          <p:cNvSpPr txBox="1"/>
          <p:nvPr/>
        </p:nvSpPr>
        <p:spPr>
          <a:xfrm>
            <a:off x="691620" y="3634661"/>
            <a:ext cx="10864653" cy="400110"/>
          </a:xfrm>
          <a:prstGeom prst="rect">
            <a:avLst/>
          </a:prstGeom>
          <a:noFill/>
        </p:spPr>
        <p:txBody>
          <a:bodyPr wrap="square" rtlCol="0">
            <a:spAutoFit/>
          </a:bodyPr>
          <a:lstStyle/>
          <a:p>
            <a:pPr marL="171450" indent="-171450">
              <a:buClr>
                <a:srgbClr val="2EB6AA"/>
              </a:buClr>
              <a:buFont typeface="Arial" panose="020B0604020202020204" pitchFamily="34" charset="0"/>
              <a:buChar char="•"/>
            </a:pPr>
            <a:r>
              <a:rPr lang="en-US" altLang="ko-KR" sz="1000" dirty="0">
                <a:latin typeface="Pretendard Light" panose="02000403000000020004" pitchFamily="2" charset="-127"/>
                <a:ea typeface="Pretendard Light" panose="02000403000000020004" pitchFamily="2" charset="-127"/>
              </a:rPr>
              <a:t>THE PILLA</a:t>
            </a:r>
            <a:r>
              <a:rPr lang="en-US" altLang="ko-KR" sz="1000" baseline="30000" dirty="0">
                <a:latin typeface="Pretendard Light" panose="02000403000000020004" pitchFamily="2" charset="-127"/>
                <a:ea typeface="Pretendard Light" panose="02000403000000020004" pitchFamily="2" charset="-127"/>
              </a:rPr>
              <a:t>TM</a:t>
            </a:r>
            <a:r>
              <a:rPr lang="en-US" altLang="ko-KR" sz="1000" dirty="0">
                <a:latin typeface="Pretendard Light" panose="02000403000000020004" pitchFamily="2" charset="-127"/>
                <a:ea typeface="Pretendard Light" panose="02000403000000020004" pitchFamily="2" charset="-127"/>
              </a:rPr>
              <a:t> is a non-surgical treatment and recovery time is shorter than fat graft. due to formation of biodegradable scaffold and generation of </a:t>
            </a:r>
            <a:r>
              <a:rPr lang="en-US" altLang="ko-KR" sz="1000" dirty="0" err="1">
                <a:latin typeface="Pretendard Light" panose="02000403000000020004" pitchFamily="2" charset="-127"/>
                <a:ea typeface="Pretendard Light" panose="02000403000000020004" pitchFamily="2" charset="-127"/>
              </a:rPr>
              <a:t>collagensis</a:t>
            </a:r>
            <a:r>
              <a:rPr lang="en-US" altLang="ko-KR" sz="1000" dirty="0">
                <a:latin typeface="Pretendard Light" panose="02000403000000020004" pitchFamily="2" charset="-127"/>
                <a:ea typeface="Pretendard Light" panose="02000403000000020004" pitchFamily="2" charset="-127"/>
              </a:rPr>
              <a:t>, do not need to worry about engraftment of autologous fat.</a:t>
            </a:r>
            <a:endParaRPr lang="ko-KR" altLang="en-US" sz="1000" dirty="0">
              <a:latin typeface="Pretendard Light" panose="02000403000000020004" pitchFamily="2" charset="-127"/>
              <a:ea typeface="Pretendard Light" panose="02000403000000020004" pitchFamily="2" charset="-127"/>
            </a:endParaRPr>
          </a:p>
        </p:txBody>
      </p:sp>
      <p:pic>
        <p:nvPicPr>
          <p:cNvPr id="37" name="그래픽 36">
            <a:extLst>
              <a:ext uri="{FF2B5EF4-FFF2-40B4-BE49-F238E27FC236}">
                <a16:creationId xmlns:a16="http://schemas.microsoft.com/office/drawing/2014/main" id="{3334F80A-082C-4921-B4F7-BE9092AFAEB6}"/>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78736" y="3306873"/>
            <a:ext cx="219075" cy="200025"/>
          </a:xfrm>
          <a:prstGeom prst="rect">
            <a:avLst/>
          </a:prstGeom>
        </p:spPr>
      </p:pic>
      <p:sp>
        <p:nvSpPr>
          <p:cNvPr id="38" name="TextBox 37">
            <a:extLst>
              <a:ext uri="{FF2B5EF4-FFF2-40B4-BE49-F238E27FC236}">
                <a16:creationId xmlns:a16="http://schemas.microsoft.com/office/drawing/2014/main" id="{B909C767-6C1A-4656-9BF8-DAA1DAA3A153}"/>
              </a:ext>
            </a:extLst>
          </p:cNvPr>
          <p:cNvSpPr txBox="1"/>
          <p:nvPr/>
        </p:nvSpPr>
        <p:spPr>
          <a:xfrm>
            <a:off x="997811" y="3201448"/>
            <a:ext cx="2799164" cy="369332"/>
          </a:xfrm>
          <a:prstGeom prst="rect">
            <a:avLst/>
          </a:prstGeom>
          <a:noFill/>
        </p:spPr>
        <p:txBody>
          <a:bodyPr wrap="none" rtlCol="0">
            <a:spAutoFit/>
          </a:bodyPr>
          <a:lstStyle/>
          <a:p>
            <a:r>
              <a:rPr lang="en-US" altLang="ko-KR" dirty="0">
                <a:latin typeface="Pretendard SemiBold" panose="02000703000000020004" pitchFamily="2" charset="-127"/>
                <a:ea typeface="Pretendard SemiBold" panose="02000703000000020004" pitchFamily="2" charset="-127"/>
              </a:rPr>
              <a:t>Fat graft  vs </a:t>
            </a:r>
            <a:r>
              <a:rPr lang="en-US" altLang="ko-KR" dirty="0">
                <a:solidFill>
                  <a:srgbClr val="2EB6AA"/>
                </a:solidFill>
                <a:latin typeface="Pretendard SemiBold" panose="02000703000000020004" pitchFamily="2" charset="-127"/>
                <a:ea typeface="Pretendard SemiBold" panose="02000703000000020004" pitchFamily="2" charset="-127"/>
              </a:rPr>
              <a:t>THE PILLA</a:t>
            </a:r>
            <a:r>
              <a:rPr lang="en-US" altLang="ko-KR" sz="1400" baseline="50000" dirty="0">
                <a:latin typeface="Pretendard SemiBold" panose="02000703000000020004" pitchFamily="2" charset="-127"/>
                <a:ea typeface="Pretendard SemiBold" panose="02000703000000020004" pitchFamily="2" charset="-127"/>
              </a:rPr>
              <a:t>TM</a:t>
            </a:r>
            <a:endParaRPr lang="ko-KR" altLang="en-US" baseline="50000" dirty="0">
              <a:latin typeface="Pretendard SemiBold" panose="02000703000000020004" pitchFamily="2" charset="-127"/>
              <a:ea typeface="Pretendard SemiBold" panose="02000703000000020004" pitchFamily="2" charset="-127"/>
            </a:endParaRPr>
          </a:p>
        </p:txBody>
      </p:sp>
      <p:sp>
        <p:nvSpPr>
          <p:cNvPr id="39" name="TextBox 38">
            <a:extLst>
              <a:ext uri="{FF2B5EF4-FFF2-40B4-BE49-F238E27FC236}">
                <a16:creationId xmlns:a16="http://schemas.microsoft.com/office/drawing/2014/main" id="{D9064650-3984-4677-B1E5-8980E73EE2E2}"/>
              </a:ext>
            </a:extLst>
          </p:cNvPr>
          <p:cNvSpPr txBox="1"/>
          <p:nvPr/>
        </p:nvSpPr>
        <p:spPr>
          <a:xfrm>
            <a:off x="691620" y="489837"/>
            <a:ext cx="1786066" cy="461665"/>
          </a:xfrm>
          <a:prstGeom prst="rect">
            <a:avLst/>
          </a:prstGeom>
          <a:noFill/>
        </p:spPr>
        <p:txBody>
          <a:bodyPr wrap="none" rtlCol="0">
            <a:spAutoFit/>
          </a:bodyPr>
          <a:lstStyle/>
          <a:p>
            <a:r>
              <a:rPr lang="en-US" altLang="ko-KR" sz="2400" dirty="0">
                <a:solidFill>
                  <a:srgbClr val="2EB6AA"/>
                </a:solidFill>
                <a:latin typeface="Pretendard ExtraBold" panose="02000903000000020004" pitchFamily="2" charset="-127"/>
                <a:ea typeface="Pretendard ExtraBold" panose="02000903000000020004" pitchFamily="2" charset="-127"/>
              </a:rPr>
              <a:t>Benefits of</a:t>
            </a:r>
            <a:endParaRPr lang="ko-KR" altLang="en-US" sz="2400" dirty="0">
              <a:solidFill>
                <a:srgbClr val="2EB6AA"/>
              </a:solidFill>
              <a:latin typeface="Pretendard ExtraBold" panose="02000903000000020004" pitchFamily="2" charset="-127"/>
              <a:ea typeface="Pretendard ExtraBold" panose="02000903000000020004" pitchFamily="2" charset="-127"/>
            </a:endParaRPr>
          </a:p>
        </p:txBody>
      </p:sp>
      <p:pic>
        <p:nvPicPr>
          <p:cNvPr id="13" name="그래픽 12">
            <a:extLst>
              <a:ext uri="{FF2B5EF4-FFF2-40B4-BE49-F238E27FC236}">
                <a16:creationId xmlns:a16="http://schemas.microsoft.com/office/drawing/2014/main" id="{EB3CEA2A-8E75-46CE-BE01-DEFBF5CD883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498993" y="582133"/>
            <a:ext cx="2313454" cy="266606"/>
          </a:xfrm>
          <a:prstGeom prst="rect">
            <a:avLst/>
          </a:prstGeom>
        </p:spPr>
      </p:pic>
    </p:spTree>
    <p:extLst>
      <p:ext uri="{BB962C8B-B14F-4D97-AF65-F5344CB8AC3E}">
        <p14:creationId xmlns:p14="http://schemas.microsoft.com/office/powerpoint/2010/main" val="24419088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직사각형 17">
            <a:extLst>
              <a:ext uri="{FF2B5EF4-FFF2-40B4-BE49-F238E27FC236}">
                <a16:creationId xmlns:a16="http://schemas.microsoft.com/office/drawing/2014/main" id="{1C2D5D2F-3A98-4AD7-AB25-2073474E329F}"/>
              </a:ext>
            </a:extLst>
          </p:cNvPr>
          <p:cNvSpPr/>
          <p:nvPr/>
        </p:nvSpPr>
        <p:spPr>
          <a:xfrm>
            <a:off x="0" y="0"/>
            <a:ext cx="287867" cy="1405467"/>
          </a:xfrm>
          <a:prstGeom prst="rect">
            <a:avLst/>
          </a:prstGeom>
          <a:solidFill>
            <a:srgbClr val="2EB6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34" name="직선 연결선 33">
            <a:extLst>
              <a:ext uri="{FF2B5EF4-FFF2-40B4-BE49-F238E27FC236}">
                <a16:creationId xmlns:a16="http://schemas.microsoft.com/office/drawing/2014/main" id="{4B5DA5DE-D07E-4D4E-A915-62637DEEA328}"/>
              </a:ext>
            </a:extLst>
          </p:cNvPr>
          <p:cNvCxnSpPr>
            <a:cxnSpLocks/>
          </p:cNvCxnSpPr>
          <p:nvPr/>
        </p:nvCxnSpPr>
        <p:spPr>
          <a:xfrm>
            <a:off x="0" y="1405467"/>
            <a:ext cx="12192000" cy="0"/>
          </a:xfrm>
          <a:prstGeom prst="line">
            <a:avLst/>
          </a:prstGeom>
          <a:ln>
            <a:solidFill>
              <a:schemeClr val="bg1">
                <a:lumMod val="75000"/>
              </a:schemeClr>
            </a:solidFill>
          </a:ln>
        </p:spPr>
        <p:style>
          <a:lnRef idx="1">
            <a:schemeClr val="dk1"/>
          </a:lnRef>
          <a:fillRef idx="0">
            <a:schemeClr val="dk1"/>
          </a:fillRef>
          <a:effectRef idx="0">
            <a:schemeClr val="dk1"/>
          </a:effectRef>
          <a:fontRef idx="minor">
            <a:schemeClr val="tx1"/>
          </a:fontRef>
        </p:style>
      </p:cxnSp>
      <p:graphicFrame>
        <p:nvGraphicFramePr>
          <p:cNvPr id="2" name="표 3">
            <a:extLst>
              <a:ext uri="{FF2B5EF4-FFF2-40B4-BE49-F238E27FC236}">
                <a16:creationId xmlns:a16="http://schemas.microsoft.com/office/drawing/2014/main" id="{3700AA30-1047-49DE-8766-15F3E149E65E}"/>
              </a:ext>
            </a:extLst>
          </p:cNvPr>
          <p:cNvGraphicFramePr>
            <a:graphicFrameLocks noGrp="1"/>
          </p:cNvGraphicFramePr>
          <p:nvPr>
            <p:extLst>
              <p:ext uri="{D42A27DB-BD31-4B8C-83A1-F6EECF244321}">
                <p14:modId xmlns:p14="http://schemas.microsoft.com/office/powerpoint/2010/main" val="4021256386"/>
              </p:ext>
            </p:extLst>
          </p:nvPr>
        </p:nvGraphicFramePr>
        <p:xfrm>
          <a:off x="844980" y="1649962"/>
          <a:ext cx="10557931" cy="3638435"/>
        </p:xfrm>
        <a:graphic>
          <a:graphicData uri="http://schemas.openxmlformats.org/drawingml/2006/table">
            <a:tbl>
              <a:tblPr firstRow="1" bandRow="1">
                <a:tableStyleId>{C083E6E3-FA7D-4D7B-A595-EF9225AFEA82}</a:tableStyleId>
              </a:tblPr>
              <a:tblGrid>
                <a:gridCol w="1905001">
                  <a:extLst>
                    <a:ext uri="{9D8B030D-6E8A-4147-A177-3AD203B41FA5}">
                      <a16:colId xmlns:a16="http://schemas.microsoft.com/office/drawing/2014/main" val="1420327270"/>
                    </a:ext>
                  </a:extLst>
                </a:gridCol>
                <a:gridCol w="2884310">
                  <a:extLst>
                    <a:ext uri="{9D8B030D-6E8A-4147-A177-3AD203B41FA5}">
                      <a16:colId xmlns:a16="http://schemas.microsoft.com/office/drawing/2014/main" val="2814775781"/>
                    </a:ext>
                  </a:extLst>
                </a:gridCol>
                <a:gridCol w="2884310">
                  <a:extLst>
                    <a:ext uri="{9D8B030D-6E8A-4147-A177-3AD203B41FA5}">
                      <a16:colId xmlns:a16="http://schemas.microsoft.com/office/drawing/2014/main" val="259907423"/>
                    </a:ext>
                  </a:extLst>
                </a:gridCol>
                <a:gridCol w="2884310">
                  <a:extLst>
                    <a:ext uri="{9D8B030D-6E8A-4147-A177-3AD203B41FA5}">
                      <a16:colId xmlns:a16="http://schemas.microsoft.com/office/drawing/2014/main" val="688376125"/>
                    </a:ext>
                  </a:extLst>
                </a:gridCol>
              </a:tblGrid>
              <a:tr h="396688">
                <a:tc>
                  <a:txBody>
                    <a:bodyPr/>
                    <a:lstStyle/>
                    <a:p>
                      <a:pPr algn="ctr" latinLnBrk="1"/>
                      <a:endParaRPr lang="ko-KR" altLang="en-US" dirty="0"/>
                    </a:p>
                  </a:txBody>
                  <a:tcPr anchor="ctr">
                    <a:lnL>
                      <a:noFill/>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latinLnBrk="1"/>
                      <a:r>
                        <a:rPr lang="en-US" altLang="ko-KR" sz="1400" dirty="0">
                          <a:solidFill>
                            <a:schemeClr val="bg1"/>
                          </a:solidFill>
                          <a:latin typeface="Pretendard SemiBold" panose="02000703000000020004" pitchFamily="2" charset="-127"/>
                          <a:ea typeface="Pretendard SemiBold" panose="02000703000000020004" pitchFamily="2" charset="-127"/>
                        </a:rPr>
                        <a:t>THE PLLA</a:t>
                      </a:r>
                      <a:r>
                        <a:rPr lang="en-US" altLang="ko-KR" sz="1400" baseline="30000" dirty="0">
                          <a:solidFill>
                            <a:schemeClr val="bg1"/>
                          </a:solidFill>
                          <a:latin typeface="Pretendard SemiBold" panose="02000703000000020004" pitchFamily="2" charset="-127"/>
                          <a:ea typeface="Pretendard SemiBold" panose="02000703000000020004" pitchFamily="2" charset="-127"/>
                        </a:rPr>
                        <a:t>TM</a:t>
                      </a:r>
                      <a:endParaRPr lang="ko-KR" altLang="en-US" sz="1400" baseline="30000" dirty="0">
                        <a:solidFill>
                          <a:schemeClr val="bg1"/>
                        </a:solidFill>
                        <a:latin typeface="Pretendard SemiBold" panose="02000703000000020004" pitchFamily="2" charset="-127"/>
                        <a:ea typeface="Pretendard SemiBold" panose="02000703000000020004" pitchFamily="2" charset="-127"/>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2EB6AA"/>
                    </a:solidFill>
                  </a:tcPr>
                </a:tc>
                <a:tc>
                  <a:txBody>
                    <a:bodyPr/>
                    <a:lstStyle/>
                    <a:p>
                      <a:pPr algn="ctr" latinLnBrk="1"/>
                      <a:r>
                        <a:rPr lang="en-US" altLang="ko-KR" sz="1400" dirty="0">
                          <a:solidFill>
                            <a:schemeClr val="bg1"/>
                          </a:solidFill>
                          <a:latin typeface="Pretendard SemiBold" panose="02000703000000020004" pitchFamily="2" charset="-127"/>
                          <a:ea typeface="Pretendard SemiBold" panose="02000703000000020004" pitchFamily="2" charset="-127"/>
                        </a:rPr>
                        <a:t>HA filler</a:t>
                      </a:r>
                      <a:endParaRPr lang="ko-KR" altLang="en-US" sz="1400" dirty="0">
                        <a:solidFill>
                          <a:schemeClr val="bg1"/>
                        </a:solidFill>
                        <a:latin typeface="Pretendard SemiBold" panose="02000703000000020004" pitchFamily="2" charset="-127"/>
                        <a:ea typeface="Pretendard SemiBold" panose="02000703000000020004" pitchFamily="2" charset="-127"/>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latinLnBrk="1"/>
                      <a:r>
                        <a:rPr lang="en-US" altLang="ko-KR" sz="1400" dirty="0">
                          <a:solidFill>
                            <a:schemeClr val="bg1"/>
                          </a:solidFill>
                          <a:latin typeface="Pretendard SemiBold" panose="02000703000000020004" pitchFamily="2" charset="-127"/>
                          <a:ea typeface="Pretendard SemiBold" panose="02000703000000020004" pitchFamily="2" charset="-127"/>
                        </a:rPr>
                        <a:t>Fat graft</a:t>
                      </a:r>
                      <a:endParaRPr lang="ko-KR" altLang="en-US" sz="1400" dirty="0">
                        <a:solidFill>
                          <a:schemeClr val="bg1"/>
                        </a:solidFill>
                        <a:latin typeface="Pretendard SemiBold" panose="02000703000000020004" pitchFamily="2" charset="-127"/>
                        <a:ea typeface="Pretendard SemiBold" panose="02000703000000020004" pitchFamily="2" charset="-127"/>
                      </a:endParaRPr>
                    </a:p>
                  </a:txBody>
                  <a:tcPr anchor="ctr">
                    <a:lnL w="12700" cap="flat" cmpd="sng" algn="ctr">
                      <a:solidFill>
                        <a:schemeClr val="bg1"/>
                      </a:solid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extLst>
                  <a:ext uri="{0D108BD9-81ED-4DB2-BD59-A6C34878D82A}">
                    <a16:rowId xmlns:a16="http://schemas.microsoft.com/office/drawing/2014/main" val="3869116879"/>
                  </a:ext>
                </a:extLst>
              </a:tr>
              <a:tr h="396688">
                <a:tc>
                  <a:txBody>
                    <a:bodyPr/>
                    <a:lstStyle/>
                    <a:p>
                      <a:pPr algn="ctr" latinLnBrk="1"/>
                      <a:r>
                        <a:rPr lang="en-US" altLang="ko-KR" sz="1000" dirty="0">
                          <a:latin typeface="Pretendard SemiBold" panose="02000703000000020004" pitchFamily="2" charset="-127"/>
                          <a:ea typeface="Pretendard SemiBold" panose="02000703000000020004" pitchFamily="2" charset="-127"/>
                        </a:rPr>
                        <a:t>Surgical or non surgical</a:t>
                      </a:r>
                      <a:endParaRPr lang="ko-KR" altLang="en-US" sz="1000" dirty="0">
                        <a:latin typeface="Pretendard SemiBold" panose="02000703000000020004" pitchFamily="2" charset="-127"/>
                        <a:ea typeface="Pretendard SemiBold" panose="02000703000000020004" pitchFamily="2" charset="-127"/>
                      </a:endParaRPr>
                    </a:p>
                  </a:txBody>
                  <a:tcPr anchor="ctr">
                    <a:lnL>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2EB6AA">
                        <a:alpha val="20000"/>
                      </a:srgbClr>
                    </a:solidFill>
                  </a:tcPr>
                </a:tc>
                <a:tc>
                  <a:txBody>
                    <a:bodyPr/>
                    <a:lstStyle/>
                    <a:p>
                      <a:pPr algn="ctr" latinLnBrk="1"/>
                      <a:r>
                        <a:rPr lang="en-US" altLang="ko-KR" sz="1000" dirty="0">
                          <a:latin typeface="Pretendard Medium" panose="02000603000000020004" pitchFamily="2" charset="-127"/>
                          <a:ea typeface="Pretendard Medium" panose="02000603000000020004" pitchFamily="2" charset="-127"/>
                        </a:rPr>
                        <a:t>Non surgical</a:t>
                      </a:r>
                      <a:endParaRPr lang="ko-KR" altLang="en-US" sz="1000" dirty="0">
                        <a:latin typeface="Pretendard Medium" panose="02000603000000020004" pitchFamily="2" charset="-127"/>
                        <a:ea typeface="Pretendard Medium" panose="02000603000000020004" pitchFamily="2" charset="-127"/>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latinLnBrk="1"/>
                      <a:r>
                        <a:rPr lang="en-US" altLang="ko-KR" sz="1000" dirty="0">
                          <a:latin typeface="Pretendard Medium" panose="02000603000000020004" pitchFamily="2" charset="-127"/>
                          <a:ea typeface="Pretendard Medium" panose="02000603000000020004" pitchFamily="2" charset="-127"/>
                        </a:rPr>
                        <a:t>Non surgical</a:t>
                      </a:r>
                      <a:endParaRPr lang="ko-KR" altLang="en-US" sz="1000" dirty="0">
                        <a:latin typeface="Pretendard Medium" panose="02000603000000020004" pitchFamily="2" charset="-127"/>
                        <a:ea typeface="Pretendard Medium" panose="02000603000000020004" pitchFamily="2" charset="-127"/>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latinLnBrk="1"/>
                      <a:r>
                        <a:rPr lang="en-US" altLang="ko-KR" sz="1000" dirty="0">
                          <a:latin typeface="Pretendard Medium" panose="02000603000000020004" pitchFamily="2" charset="-127"/>
                          <a:ea typeface="Pretendard Medium" panose="02000603000000020004" pitchFamily="2" charset="-127"/>
                        </a:rPr>
                        <a:t>surgical</a:t>
                      </a:r>
                      <a:endParaRPr lang="ko-KR" altLang="en-US" sz="1000" dirty="0">
                        <a:latin typeface="Pretendard Medium" panose="02000603000000020004" pitchFamily="2" charset="-127"/>
                        <a:ea typeface="Pretendard Medium" panose="02000603000000020004" pitchFamily="2" charset="-127"/>
                      </a:endParaRPr>
                    </a:p>
                  </a:txBody>
                  <a:tcPr anchor="ctr">
                    <a:lnL w="12700" cap="flat" cmpd="sng" algn="ctr">
                      <a:solidFill>
                        <a:schemeClr val="bg1"/>
                      </a:solidFill>
                      <a:prstDash val="solid"/>
                      <a:round/>
                      <a:headEnd type="none" w="med" len="med"/>
                      <a:tailEnd type="none" w="med" len="med"/>
                    </a:lnL>
                    <a:lnR>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58810220"/>
                  </a:ext>
                </a:extLst>
              </a:tr>
              <a:tr h="396688">
                <a:tc>
                  <a:txBody>
                    <a:bodyPr/>
                    <a:lstStyle/>
                    <a:p>
                      <a:pPr algn="ctr" latinLnBrk="1"/>
                      <a:r>
                        <a:rPr lang="en-US" altLang="ko-KR" sz="1000" dirty="0">
                          <a:latin typeface="Pretendard SemiBold" panose="02000703000000020004" pitchFamily="2" charset="-127"/>
                          <a:ea typeface="Pretendard SemiBold" panose="02000703000000020004" pitchFamily="2" charset="-127"/>
                        </a:rPr>
                        <a:t>Key ingredients</a:t>
                      </a:r>
                      <a:endParaRPr lang="ko-KR" altLang="en-US" sz="1000" dirty="0">
                        <a:latin typeface="Pretendard SemiBold" panose="02000703000000020004" pitchFamily="2" charset="-127"/>
                        <a:ea typeface="Pretendard SemiBold" panose="02000703000000020004" pitchFamily="2" charset="-127"/>
                      </a:endParaRPr>
                    </a:p>
                  </a:txBody>
                  <a:tcPr anchor="ctr">
                    <a:lnL>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latinLnBrk="1"/>
                      <a:r>
                        <a:rPr lang="en-US" altLang="ko-KR" sz="1000" dirty="0">
                          <a:latin typeface="Pretendard Medium" panose="02000603000000020004" pitchFamily="2" charset="-127"/>
                          <a:ea typeface="Pretendard Medium" panose="02000603000000020004" pitchFamily="2" charset="-127"/>
                        </a:rPr>
                        <a:t>Poly L-Lactic acid </a:t>
                      </a:r>
                      <a:r>
                        <a:rPr lang="en-US" altLang="ko-KR" sz="1000" dirty="0">
                          <a:latin typeface="Pretendard Light" panose="02000403000000020004" pitchFamily="2" charset="-127"/>
                          <a:ea typeface="Pretendard Light" panose="02000403000000020004" pitchFamily="2" charset="-127"/>
                        </a:rPr>
                        <a:t>(biodegradable)</a:t>
                      </a:r>
                      <a:endParaRPr lang="ko-KR" altLang="en-US" sz="1000" dirty="0">
                        <a:latin typeface="Pretendard Light" panose="02000403000000020004" pitchFamily="2" charset="-127"/>
                        <a:ea typeface="Pretendard Light" panose="02000403000000020004" pitchFamily="2" charset="-127"/>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latinLnBrk="1"/>
                      <a:r>
                        <a:rPr lang="en-US" altLang="ko-KR" sz="1000" dirty="0">
                          <a:latin typeface="Pretendard Medium" panose="02000603000000020004" pitchFamily="2" charset="-127"/>
                          <a:ea typeface="Pretendard Medium" panose="02000603000000020004" pitchFamily="2" charset="-127"/>
                        </a:rPr>
                        <a:t>Hyaluronic acid </a:t>
                      </a:r>
                      <a:r>
                        <a:rPr lang="en-US" altLang="ko-KR" sz="1000" dirty="0">
                          <a:latin typeface="Pretendard Light" panose="02000403000000020004" pitchFamily="2" charset="-127"/>
                          <a:ea typeface="Pretendard Light" panose="02000403000000020004" pitchFamily="2" charset="-127"/>
                        </a:rPr>
                        <a:t>(biodegradable)</a:t>
                      </a:r>
                      <a:endParaRPr lang="ko-KR" altLang="en-US" sz="1000" dirty="0">
                        <a:latin typeface="Pretendard Light" panose="02000403000000020004" pitchFamily="2" charset="-127"/>
                        <a:ea typeface="Pretendard Light" panose="02000403000000020004" pitchFamily="2" charset="-127"/>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latinLnBrk="1"/>
                      <a:r>
                        <a:rPr lang="en-US" altLang="ko-KR" sz="1000" dirty="0">
                          <a:latin typeface="Pretendard Medium" panose="02000603000000020004" pitchFamily="2" charset="-127"/>
                          <a:ea typeface="Pretendard Medium" panose="02000603000000020004" pitchFamily="2" charset="-127"/>
                        </a:rPr>
                        <a:t>Autologous fat</a:t>
                      </a:r>
                      <a:endParaRPr lang="ko-KR" altLang="en-US" sz="1000" dirty="0">
                        <a:latin typeface="Pretendard Medium" panose="02000603000000020004" pitchFamily="2" charset="-127"/>
                        <a:ea typeface="Pretendard Medium" panose="02000603000000020004" pitchFamily="2" charset="-127"/>
                      </a:endParaRPr>
                    </a:p>
                  </a:txBody>
                  <a:tcPr anchor="ctr">
                    <a:lnL w="12700" cap="flat" cmpd="sng" algn="ctr">
                      <a:solidFill>
                        <a:schemeClr val="bg1"/>
                      </a:solidFill>
                      <a:prstDash val="solid"/>
                      <a:round/>
                      <a:headEnd type="none" w="med" len="med"/>
                      <a:tailEnd type="none" w="med" len="med"/>
                    </a:lnL>
                    <a:lnR>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510707898"/>
                  </a:ext>
                </a:extLst>
              </a:tr>
              <a:tr h="396688">
                <a:tc>
                  <a:txBody>
                    <a:bodyPr/>
                    <a:lstStyle/>
                    <a:p>
                      <a:pPr algn="ctr" latinLnBrk="1"/>
                      <a:r>
                        <a:rPr lang="en-US" altLang="ko-KR" sz="1000" dirty="0">
                          <a:latin typeface="Pretendard SemiBold" panose="02000703000000020004" pitchFamily="2" charset="-127"/>
                          <a:ea typeface="Pretendard SemiBold" panose="02000703000000020004" pitchFamily="2" charset="-127"/>
                        </a:rPr>
                        <a:t>Treatment time</a:t>
                      </a:r>
                      <a:endParaRPr lang="ko-KR" altLang="en-US" sz="1000" dirty="0">
                        <a:latin typeface="Pretendard SemiBold" panose="02000703000000020004" pitchFamily="2" charset="-127"/>
                        <a:ea typeface="Pretendard SemiBold" panose="02000703000000020004" pitchFamily="2" charset="-127"/>
                      </a:endParaRPr>
                    </a:p>
                  </a:txBody>
                  <a:tcPr anchor="ctr">
                    <a:lnL>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2EB6AA">
                        <a:alpha val="20000"/>
                      </a:srgbClr>
                    </a:solidFill>
                  </a:tcPr>
                </a:tc>
                <a:tc>
                  <a:txBody>
                    <a:bodyPr/>
                    <a:lstStyle/>
                    <a:p>
                      <a:pPr algn="ctr" latinLnBrk="1"/>
                      <a:r>
                        <a:rPr lang="en-US" altLang="ko-KR" sz="1000" dirty="0">
                          <a:latin typeface="Pretendard Medium" panose="02000603000000020004" pitchFamily="2" charset="-127"/>
                          <a:ea typeface="Pretendard Medium" panose="02000603000000020004" pitchFamily="2" charset="-127"/>
                        </a:rPr>
                        <a:t>Within 10-13 mins</a:t>
                      </a:r>
                      <a:endParaRPr lang="ko-KR" altLang="en-US" sz="1000" dirty="0">
                        <a:latin typeface="Pretendard Medium" panose="02000603000000020004" pitchFamily="2" charset="-127"/>
                        <a:ea typeface="Pretendard Medium" panose="02000603000000020004" pitchFamily="2" charset="-127"/>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latinLnBrk="1"/>
                      <a:r>
                        <a:rPr lang="en-US" altLang="ko-KR" sz="1000" dirty="0">
                          <a:latin typeface="Pretendard Medium" panose="02000603000000020004" pitchFamily="2" charset="-127"/>
                          <a:ea typeface="Pretendard Medium" panose="02000603000000020004" pitchFamily="2" charset="-127"/>
                        </a:rPr>
                        <a:t>About 30 mins</a:t>
                      </a:r>
                      <a:endParaRPr lang="ko-KR" altLang="en-US" sz="1000" dirty="0">
                        <a:latin typeface="Pretendard Medium" panose="02000603000000020004" pitchFamily="2" charset="-127"/>
                        <a:ea typeface="Pretendard Medium" panose="02000603000000020004" pitchFamily="2" charset="-127"/>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latinLnBrk="1"/>
                      <a:r>
                        <a:rPr lang="en-US" altLang="ko-KR" sz="1000" dirty="0">
                          <a:latin typeface="Pretendard Medium" panose="02000603000000020004" pitchFamily="2" charset="-127"/>
                          <a:ea typeface="Pretendard Medium" panose="02000603000000020004" pitchFamily="2" charset="-127"/>
                        </a:rPr>
                        <a:t>About 2 </a:t>
                      </a:r>
                      <a:r>
                        <a:rPr lang="en-US" altLang="ko-KR" sz="1000" dirty="0" err="1">
                          <a:latin typeface="Pretendard Medium" panose="02000603000000020004" pitchFamily="2" charset="-127"/>
                          <a:ea typeface="Pretendard Medium" panose="02000603000000020004" pitchFamily="2" charset="-127"/>
                        </a:rPr>
                        <a:t>hrs</a:t>
                      </a:r>
                      <a:endParaRPr lang="ko-KR" altLang="en-US" sz="1000" dirty="0">
                        <a:latin typeface="Pretendard Medium" panose="02000603000000020004" pitchFamily="2" charset="-127"/>
                        <a:ea typeface="Pretendard Medium" panose="02000603000000020004" pitchFamily="2" charset="-127"/>
                      </a:endParaRPr>
                    </a:p>
                  </a:txBody>
                  <a:tcPr anchor="ctr">
                    <a:lnL w="12700" cap="flat" cmpd="sng" algn="ctr">
                      <a:solidFill>
                        <a:schemeClr val="bg1"/>
                      </a:solidFill>
                      <a:prstDash val="solid"/>
                      <a:round/>
                      <a:headEnd type="none" w="med" len="med"/>
                      <a:tailEnd type="none" w="med" len="med"/>
                    </a:lnL>
                    <a:lnR>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871161667"/>
                  </a:ext>
                </a:extLst>
              </a:tr>
              <a:tr h="706418">
                <a:tc>
                  <a:txBody>
                    <a:bodyPr/>
                    <a:lstStyle/>
                    <a:p>
                      <a:pPr algn="ctr" latinLnBrk="1"/>
                      <a:r>
                        <a:rPr lang="en-US" altLang="ko-KR" sz="1000" dirty="0">
                          <a:latin typeface="Pretendard SemiBold" panose="02000703000000020004" pitchFamily="2" charset="-127"/>
                          <a:ea typeface="Pretendard SemiBold" panose="02000703000000020004" pitchFamily="2" charset="-127"/>
                        </a:rPr>
                        <a:t>Indication areas</a:t>
                      </a:r>
                      <a:endParaRPr lang="ko-KR" altLang="en-US" sz="1000" dirty="0">
                        <a:latin typeface="Pretendard SemiBold" panose="02000703000000020004" pitchFamily="2" charset="-127"/>
                        <a:ea typeface="Pretendard SemiBold" panose="02000703000000020004" pitchFamily="2" charset="-127"/>
                      </a:endParaRPr>
                    </a:p>
                  </a:txBody>
                  <a:tcPr anchor="ctr">
                    <a:lnL>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latinLnBrk="1"/>
                      <a:r>
                        <a:rPr lang="en-US" altLang="ko-KR" sz="1000" dirty="0">
                          <a:latin typeface="Pretendard Medium" panose="02000603000000020004" pitchFamily="2" charset="-127"/>
                          <a:ea typeface="Pretendard Medium" panose="02000603000000020004" pitchFamily="2" charset="-127"/>
                        </a:rPr>
                        <a:t>Possible for both narrow, wide areas.</a:t>
                      </a:r>
                    </a:p>
                    <a:p>
                      <a:pPr algn="ctr" latinLnBrk="1"/>
                      <a:r>
                        <a:rPr lang="en-US" altLang="ko-KR" sz="1000" dirty="0">
                          <a:latin typeface="Pretendard Medium" panose="02000603000000020004" pitchFamily="2" charset="-127"/>
                          <a:ea typeface="Pretendard Medium" panose="02000603000000020004" pitchFamily="2" charset="-127"/>
                        </a:rPr>
                        <a:t>*narrow area </a:t>
                      </a:r>
                      <a:r>
                        <a:rPr lang="en-US" altLang="ko-KR" sz="1000" dirty="0">
                          <a:latin typeface="Pretendard Light" panose="02000403000000020004" pitchFamily="2" charset="-127"/>
                          <a:ea typeface="Pretendard Light" panose="02000403000000020004" pitchFamily="2" charset="-127"/>
                        </a:rPr>
                        <a:t>(nasolabial folds, nose, chin, forehead, frown, tear through, malar),</a:t>
                      </a:r>
                    </a:p>
                    <a:p>
                      <a:pPr algn="ctr" latinLnBrk="1"/>
                      <a:r>
                        <a:rPr lang="en-US" altLang="ko-KR" sz="1000" dirty="0">
                          <a:latin typeface="Pretendard Light" panose="02000403000000020004" pitchFamily="2" charset="-127"/>
                          <a:ea typeface="Pretendard Light" panose="02000403000000020004" pitchFamily="2" charset="-127"/>
                        </a:rPr>
                        <a:t>*wide area(cheek, temple and etc.)</a:t>
                      </a:r>
                      <a:endParaRPr lang="ko-KR" altLang="en-US" sz="1000" dirty="0">
                        <a:latin typeface="Pretendard Light" panose="02000403000000020004" pitchFamily="2" charset="-127"/>
                        <a:ea typeface="Pretendard Light" panose="02000403000000020004" pitchFamily="2" charset="-127"/>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latinLnBrk="1"/>
                      <a:r>
                        <a:rPr lang="en-US" altLang="ko-KR" sz="1000" dirty="0">
                          <a:latin typeface="Pretendard Medium" panose="02000603000000020004" pitchFamily="2" charset="-127"/>
                          <a:ea typeface="Pretendard Medium" panose="02000603000000020004" pitchFamily="2" charset="-127"/>
                        </a:rPr>
                        <a:t>Mainly for narrow area</a:t>
                      </a:r>
                    </a:p>
                    <a:p>
                      <a:pPr algn="ctr" latinLnBrk="1"/>
                      <a:r>
                        <a:rPr lang="en-US" altLang="ko-KR" sz="1000" dirty="0">
                          <a:latin typeface="Pretendard Light" panose="02000403000000020004" pitchFamily="2" charset="-127"/>
                          <a:ea typeface="Pretendard Light" panose="02000403000000020004" pitchFamily="2" charset="-127"/>
                        </a:rPr>
                        <a:t>(nasolabial folds, nose, chin, forehead, frown, tear through, malar)</a:t>
                      </a:r>
                      <a:endParaRPr lang="ko-KR" altLang="en-US" sz="1000" dirty="0">
                        <a:latin typeface="Pretendard Light" panose="02000403000000020004" pitchFamily="2" charset="-127"/>
                        <a:ea typeface="Pretendard Light" panose="02000403000000020004" pitchFamily="2" charset="-127"/>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latinLnBrk="1"/>
                      <a:r>
                        <a:rPr lang="en-US" altLang="ko-KR" sz="1000" dirty="0">
                          <a:latin typeface="Pretendard Medium" panose="02000603000000020004" pitchFamily="2" charset="-127"/>
                          <a:ea typeface="Pretendard Medium" panose="02000603000000020004" pitchFamily="2" charset="-127"/>
                        </a:rPr>
                        <a:t>Mainly for narrow area</a:t>
                      </a:r>
                    </a:p>
                    <a:p>
                      <a:pPr algn="ctr" latinLnBrk="1"/>
                      <a:r>
                        <a:rPr lang="en-US" altLang="ko-KR" sz="1000" dirty="0">
                          <a:latin typeface="Pretendard Light" panose="02000403000000020004" pitchFamily="2" charset="-127"/>
                          <a:ea typeface="Pretendard Light" panose="02000403000000020004" pitchFamily="2" charset="-127"/>
                        </a:rPr>
                        <a:t>(cheek, whole face including temple)</a:t>
                      </a:r>
                      <a:endParaRPr lang="ko-KR" altLang="en-US" sz="1000" dirty="0">
                        <a:latin typeface="Pretendard Light" panose="02000403000000020004" pitchFamily="2" charset="-127"/>
                        <a:ea typeface="Pretendard Light" panose="02000403000000020004" pitchFamily="2" charset="-127"/>
                      </a:endParaRPr>
                    </a:p>
                  </a:txBody>
                  <a:tcPr anchor="ctr">
                    <a:lnL w="12700" cap="flat" cmpd="sng" algn="ctr">
                      <a:solidFill>
                        <a:schemeClr val="bg1"/>
                      </a:solidFill>
                      <a:prstDash val="solid"/>
                      <a:round/>
                      <a:headEnd type="none" w="med" len="med"/>
                      <a:tailEnd type="none" w="med" len="med"/>
                    </a:lnL>
                    <a:lnR>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594614194"/>
                  </a:ext>
                </a:extLst>
              </a:tr>
              <a:tr h="551889">
                <a:tc>
                  <a:txBody>
                    <a:bodyPr/>
                    <a:lstStyle/>
                    <a:p>
                      <a:pPr algn="ctr" latinLnBrk="1"/>
                      <a:r>
                        <a:rPr lang="en-US" altLang="ko-KR" sz="1000" dirty="0">
                          <a:latin typeface="Pretendard SemiBold" panose="02000703000000020004" pitchFamily="2" charset="-127"/>
                          <a:ea typeface="Pretendard SemiBold" panose="02000703000000020004" pitchFamily="2" charset="-127"/>
                        </a:rPr>
                        <a:t>Duration time</a:t>
                      </a:r>
                      <a:endParaRPr lang="ko-KR" altLang="en-US" sz="1000" dirty="0">
                        <a:latin typeface="Pretendard SemiBold" panose="02000703000000020004" pitchFamily="2" charset="-127"/>
                        <a:ea typeface="Pretendard SemiBold" panose="02000703000000020004" pitchFamily="2" charset="-127"/>
                      </a:endParaRPr>
                    </a:p>
                  </a:txBody>
                  <a:tcPr anchor="ctr">
                    <a:lnL>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2EB6AA">
                        <a:alpha val="20000"/>
                      </a:srgbClr>
                    </a:solidFill>
                  </a:tcPr>
                </a:tc>
                <a:tc>
                  <a:txBody>
                    <a:bodyPr/>
                    <a:lstStyle/>
                    <a:p>
                      <a:pPr algn="ctr" latinLnBrk="1"/>
                      <a:r>
                        <a:rPr lang="en-US" altLang="ko-KR" sz="1000" dirty="0">
                          <a:latin typeface="Pretendard Medium" panose="02000603000000020004" pitchFamily="2" charset="-127"/>
                          <a:ea typeface="Pretendard Medium" panose="02000603000000020004" pitchFamily="2" charset="-127"/>
                        </a:rPr>
                        <a:t>Over 80% maintains for 25 months.</a:t>
                      </a:r>
                    </a:p>
                    <a:p>
                      <a:pPr algn="ctr" latinLnBrk="1"/>
                      <a:r>
                        <a:rPr lang="en-US" altLang="ko-KR" sz="1000" dirty="0">
                          <a:latin typeface="Pretendard Medium" panose="02000603000000020004" pitchFamily="2" charset="-127"/>
                          <a:ea typeface="Pretendard Medium" panose="02000603000000020004" pitchFamily="2" charset="-127"/>
                        </a:rPr>
                        <a:t>After 3-4 Initial injections, no need for additional injection for 2-3 years</a:t>
                      </a:r>
                      <a:endParaRPr lang="ko-KR" altLang="en-US" sz="1000" dirty="0">
                        <a:latin typeface="Pretendard Medium" panose="02000603000000020004" pitchFamily="2" charset="-127"/>
                        <a:ea typeface="Pretendard Medium" panose="02000603000000020004" pitchFamily="2" charset="-127"/>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latinLnBrk="1"/>
                      <a:r>
                        <a:rPr lang="en-US" altLang="ko-KR" sz="1000" dirty="0">
                          <a:latin typeface="Pretendard Medium" panose="02000603000000020004" pitchFamily="2" charset="-127"/>
                          <a:ea typeface="Pretendard Medium" panose="02000603000000020004" pitchFamily="2" charset="-127"/>
                        </a:rPr>
                        <a:t>Disappear during 6-8 months</a:t>
                      </a:r>
                    </a:p>
                    <a:p>
                      <a:pPr algn="ctr" latinLnBrk="1"/>
                      <a:r>
                        <a:rPr lang="en-US" altLang="ko-KR" sz="1000" dirty="0" err="1">
                          <a:latin typeface="Pretendard Medium" panose="02000603000000020004" pitchFamily="2" charset="-127"/>
                          <a:ea typeface="Pretendard Medium" panose="02000603000000020004" pitchFamily="2" charset="-127"/>
                        </a:rPr>
                        <a:t>repearing</a:t>
                      </a:r>
                      <a:r>
                        <a:rPr lang="en-US" altLang="ko-KR" sz="1000" dirty="0">
                          <a:latin typeface="Pretendard Medium" panose="02000603000000020004" pitchFamily="2" charset="-127"/>
                          <a:ea typeface="Pretendard Medium" panose="02000603000000020004" pitchFamily="2" charset="-127"/>
                        </a:rPr>
                        <a:t> treatments</a:t>
                      </a:r>
                      <a:endParaRPr lang="ko-KR" altLang="en-US" sz="1000" dirty="0">
                        <a:latin typeface="Pretendard Medium" panose="02000603000000020004" pitchFamily="2" charset="-127"/>
                        <a:ea typeface="Pretendard Medium" panose="02000603000000020004" pitchFamily="2" charset="-127"/>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latinLnBrk="1"/>
                      <a:r>
                        <a:rPr lang="en-US" altLang="ko-KR" sz="1000" dirty="0">
                          <a:latin typeface="Pretendard Medium" panose="02000603000000020004" pitchFamily="2" charset="-127"/>
                          <a:ea typeface="Pretendard Medium" panose="02000603000000020004" pitchFamily="2" charset="-127"/>
                        </a:rPr>
                        <a:t>Rapidly disappearing after a month and</a:t>
                      </a:r>
                    </a:p>
                    <a:p>
                      <a:pPr algn="ctr" latinLnBrk="1"/>
                      <a:r>
                        <a:rPr lang="en-US" altLang="ko-KR" sz="1000" dirty="0">
                          <a:latin typeface="Pretendard Medium" panose="02000603000000020004" pitchFamily="2" charset="-127"/>
                          <a:ea typeface="Pretendard Medium" panose="02000603000000020004" pitchFamily="2" charset="-127"/>
                        </a:rPr>
                        <a:t>slows down disappearing in 1-2 years</a:t>
                      </a:r>
                      <a:endParaRPr lang="ko-KR" altLang="en-US" sz="1000" dirty="0">
                        <a:latin typeface="Pretendard Medium" panose="02000603000000020004" pitchFamily="2" charset="-127"/>
                        <a:ea typeface="Pretendard Medium" panose="02000603000000020004" pitchFamily="2" charset="-127"/>
                      </a:endParaRPr>
                    </a:p>
                  </a:txBody>
                  <a:tcPr anchor="ctr">
                    <a:lnL w="12700" cap="flat" cmpd="sng" algn="ctr">
                      <a:solidFill>
                        <a:schemeClr val="bg1"/>
                      </a:solidFill>
                      <a:prstDash val="solid"/>
                      <a:round/>
                      <a:headEnd type="none" w="med" len="med"/>
                      <a:tailEnd type="none" w="med" len="med"/>
                    </a:lnL>
                    <a:lnR>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476358469"/>
                  </a:ext>
                </a:extLst>
              </a:tr>
              <a:tr h="396688">
                <a:tc>
                  <a:txBody>
                    <a:bodyPr/>
                    <a:lstStyle/>
                    <a:p>
                      <a:pPr algn="ctr" latinLnBrk="1"/>
                      <a:r>
                        <a:rPr lang="en-US" altLang="ko-KR" sz="1000" dirty="0">
                          <a:latin typeface="Pretendard SemiBold" panose="02000703000000020004" pitchFamily="2" charset="-127"/>
                          <a:ea typeface="Pretendard SemiBold" panose="02000703000000020004" pitchFamily="2" charset="-127"/>
                        </a:rPr>
                        <a:t>Adverse event</a:t>
                      </a:r>
                      <a:endParaRPr lang="ko-KR" altLang="en-US" sz="1000" dirty="0">
                        <a:latin typeface="Pretendard SemiBold" panose="02000703000000020004" pitchFamily="2" charset="-127"/>
                        <a:ea typeface="Pretendard SemiBold" panose="02000703000000020004" pitchFamily="2" charset="-127"/>
                      </a:endParaRPr>
                    </a:p>
                  </a:txBody>
                  <a:tcPr anchor="ctr">
                    <a:lnL>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latinLnBrk="1"/>
                      <a:r>
                        <a:rPr lang="en-US" altLang="ko-KR" sz="1000" dirty="0">
                          <a:latin typeface="Pretendard Medium" panose="02000603000000020004" pitchFamily="2" charset="-127"/>
                          <a:ea typeface="Pretendard Medium" panose="02000603000000020004" pitchFamily="2" charset="-127"/>
                        </a:rPr>
                        <a:t>Necrosis, blindness, edema</a:t>
                      </a:r>
                      <a:endParaRPr lang="ko-KR" altLang="en-US" sz="1000" dirty="0">
                        <a:latin typeface="Pretendard Medium" panose="02000603000000020004" pitchFamily="2" charset="-127"/>
                        <a:ea typeface="Pretendard Medium" panose="02000603000000020004" pitchFamily="2" charset="-127"/>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latinLnBrk="1"/>
                      <a:r>
                        <a:rPr lang="en-US" altLang="ko-KR" sz="1000" dirty="0">
                          <a:latin typeface="Pretendard Medium" panose="02000603000000020004" pitchFamily="2" charset="-127"/>
                          <a:ea typeface="Pretendard Medium" panose="02000603000000020004" pitchFamily="2" charset="-127"/>
                        </a:rPr>
                        <a:t>Necrosis, blindness, edema</a:t>
                      </a:r>
                      <a:endParaRPr lang="ko-KR" altLang="en-US" sz="1000" dirty="0">
                        <a:latin typeface="Pretendard Medium" panose="02000603000000020004" pitchFamily="2" charset="-127"/>
                        <a:ea typeface="Pretendard Medium" panose="02000603000000020004" pitchFamily="2" charset="-127"/>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latinLnBrk="1"/>
                      <a:r>
                        <a:rPr lang="en-US" altLang="ko-KR" sz="1000" dirty="0">
                          <a:latin typeface="Pretendard Medium" panose="02000603000000020004" pitchFamily="2" charset="-127"/>
                          <a:ea typeface="Pretendard Medium" panose="02000603000000020004" pitchFamily="2" charset="-127"/>
                        </a:rPr>
                        <a:t>Edema, bruise</a:t>
                      </a:r>
                      <a:endParaRPr lang="ko-KR" altLang="en-US" sz="1000" dirty="0">
                        <a:latin typeface="Pretendard Medium" panose="02000603000000020004" pitchFamily="2" charset="-127"/>
                        <a:ea typeface="Pretendard Medium" panose="02000603000000020004" pitchFamily="2" charset="-127"/>
                      </a:endParaRPr>
                    </a:p>
                  </a:txBody>
                  <a:tcPr anchor="ctr">
                    <a:lnL w="12700" cap="flat" cmpd="sng" algn="ctr">
                      <a:solidFill>
                        <a:schemeClr val="bg1"/>
                      </a:solidFill>
                      <a:prstDash val="solid"/>
                      <a:round/>
                      <a:headEnd type="none" w="med" len="med"/>
                      <a:tailEnd type="none" w="med" len="med"/>
                    </a:lnL>
                    <a:lnR>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45459792"/>
                  </a:ext>
                </a:extLst>
              </a:tr>
              <a:tr h="396688">
                <a:tc>
                  <a:txBody>
                    <a:bodyPr/>
                    <a:lstStyle/>
                    <a:p>
                      <a:pPr algn="ctr" latinLnBrk="1"/>
                      <a:r>
                        <a:rPr lang="en-US" altLang="ko-KR" sz="1000" dirty="0">
                          <a:latin typeface="Pretendard SemiBold" panose="02000703000000020004" pitchFamily="2" charset="-127"/>
                          <a:ea typeface="Pretendard SemiBold" panose="02000703000000020004" pitchFamily="2" charset="-127"/>
                        </a:rPr>
                        <a:t>Feature</a:t>
                      </a:r>
                      <a:endParaRPr lang="ko-KR" altLang="en-US" sz="1000" dirty="0">
                        <a:latin typeface="Pretendard SemiBold" panose="02000703000000020004" pitchFamily="2" charset="-127"/>
                        <a:ea typeface="Pretendard SemiBold" panose="02000703000000020004" pitchFamily="2" charset="-127"/>
                      </a:endParaRPr>
                    </a:p>
                  </a:txBody>
                  <a:tcPr anchor="ctr">
                    <a:lnL>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2EB6AA">
                        <a:alpha val="20000"/>
                      </a:srgbClr>
                    </a:solidFill>
                  </a:tcPr>
                </a:tc>
                <a:tc>
                  <a:txBody>
                    <a:bodyPr/>
                    <a:lstStyle/>
                    <a:p>
                      <a:pPr algn="ctr" latinLnBrk="1"/>
                      <a:r>
                        <a:rPr lang="en-US" altLang="ko-KR" sz="1000" dirty="0">
                          <a:latin typeface="Pretendard Medium" panose="02000603000000020004" pitchFamily="2" charset="-127"/>
                          <a:ea typeface="Pretendard Medium" panose="02000603000000020004" pitchFamily="2" charset="-127"/>
                        </a:rPr>
                        <a:t>Stimulate collagen generation</a:t>
                      </a:r>
                      <a:endParaRPr lang="ko-KR" altLang="en-US" sz="1000" dirty="0">
                        <a:latin typeface="Pretendard Medium" panose="02000603000000020004" pitchFamily="2" charset="-127"/>
                        <a:ea typeface="Pretendard Medium" panose="02000603000000020004" pitchFamily="2" charset="-127"/>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latinLnBrk="1"/>
                      <a:r>
                        <a:rPr lang="en-US" altLang="ko-KR" sz="1000" dirty="0">
                          <a:latin typeface="Pretendard Medium" panose="02000603000000020004" pitchFamily="2" charset="-127"/>
                          <a:ea typeface="Pretendard Medium" panose="02000603000000020004" pitchFamily="2" charset="-127"/>
                        </a:rPr>
                        <a:t>Induce collagen generation</a:t>
                      </a:r>
                      <a:endParaRPr lang="ko-KR" altLang="en-US" sz="1000" dirty="0">
                        <a:latin typeface="Pretendard Medium" panose="02000603000000020004" pitchFamily="2" charset="-127"/>
                        <a:ea typeface="Pretendard Medium" panose="02000603000000020004" pitchFamily="2" charset="-127"/>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latinLnBrk="1"/>
                      <a:r>
                        <a:rPr lang="en-US" altLang="ko-KR" sz="1000" dirty="0">
                          <a:latin typeface="Pretendard Medium" panose="02000603000000020004" pitchFamily="2" charset="-127"/>
                          <a:ea typeface="Pretendard Medium" panose="02000603000000020004" pitchFamily="2" charset="-127"/>
                        </a:rPr>
                        <a:t>Induce collagen generation</a:t>
                      </a:r>
                      <a:endParaRPr lang="ko-KR" altLang="en-US" sz="1000" dirty="0">
                        <a:latin typeface="Pretendard Medium" panose="02000603000000020004" pitchFamily="2" charset="-127"/>
                        <a:ea typeface="Pretendard Medium" panose="02000603000000020004" pitchFamily="2" charset="-127"/>
                      </a:endParaRPr>
                    </a:p>
                  </a:txBody>
                  <a:tcPr anchor="ctr">
                    <a:lnL w="12700" cap="flat" cmpd="sng" algn="ctr">
                      <a:solidFill>
                        <a:schemeClr val="bg1"/>
                      </a:solidFill>
                      <a:prstDash val="solid"/>
                      <a:round/>
                      <a:headEnd type="none" w="med" len="med"/>
                      <a:tailEnd type="none" w="med" len="med"/>
                    </a:lnL>
                    <a:lnR>
                      <a:noFill/>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753968325"/>
                  </a:ext>
                </a:extLst>
              </a:tr>
            </a:tbl>
          </a:graphicData>
        </a:graphic>
      </p:graphicFrame>
      <p:sp>
        <p:nvSpPr>
          <p:cNvPr id="13" name="TextBox 12">
            <a:extLst>
              <a:ext uri="{FF2B5EF4-FFF2-40B4-BE49-F238E27FC236}">
                <a16:creationId xmlns:a16="http://schemas.microsoft.com/office/drawing/2014/main" id="{281BF091-25FC-4BE9-9F81-7B86D760A28E}"/>
              </a:ext>
            </a:extLst>
          </p:cNvPr>
          <p:cNvSpPr txBox="1"/>
          <p:nvPr/>
        </p:nvSpPr>
        <p:spPr>
          <a:xfrm>
            <a:off x="691620" y="5483790"/>
            <a:ext cx="10864653" cy="861774"/>
          </a:xfrm>
          <a:prstGeom prst="rect">
            <a:avLst/>
          </a:prstGeom>
          <a:noFill/>
        </p:spPr>
        <p:txBody>
          <a:bodyPr wrap="square" rtlCol="0">
            <a:spAutoFit/>
          </a:bodyPr>
          <a:lstStyle/>
          <a:p>
            <a:pPr marL="171450" indent="-171450">
              <a:buClr>
                <a:srgbClr val="2EB6AA"/>
              </a:buClr>
              <a:buFont typeface="Arial" panose="020B0604020202020204" pitchFamily="34" charset="0"/>
              <a:buChar char="•"/>
            </a:pPr>
            <a:r>
              <a:rPr lang="en-US" altLang="ko-KR" sz="1000" dirty="0">
                <a:latin typeface="Pretendard Light" panose="02000403000000020004" pitchFamily="2" charset="-127"/>
                <a:ea typeface="Pretendard Light" panose="02000403000000020004" pitchFamily="2" charset="-127"/>
              </a:rPr>
              <a:t>In general, patients may experience some degree of swelling because of the injection treatment itself. Because of this swelling, the injection sites may appear to be completely corrected immediately (within 30 minutes) after injections. </a:t>
            </a:r>
          </a:p>
          <a:p>
            <a:pPr marL="171450" indent="-171450">
              <a:buClr>
                <a:srgbClr val="2EB6AA"/>
              </a:buClr>
              <a:buFont typeface="Arial" panose="020B0604020202020204" pitchFamily="34" charset="0"/>
              <a:buChar char="•"/>
            </a:pPr>
            <a:endParaRPr lang="en-US" altLang="ko-KR" sz="1000" dirty="0">
              <a:latin typeface="Pretendard Light" panose="02000403000000020004" pitchFamily="2" charset="-127"/>
              <a:ea typeface="Pretendard Light" panose="02000403000000020004" pitchFamily="2" charset="-127"/>
            </a:endParaRPr>
          </a:p>
          <a:p>
            <a:pPr marL="171450" indent="-171450">
              <a:buClr>
                <a:srgbClr val="2EB6AA"/>
              </a:buClr>
              <a:buFont typeface="Arial" panose="020B0604020202020204" pitchFamily="34" charset="0"/>
              <a:buChar char="•"/>
            </a:pPr>
            <a:r>
              <a:rPr lang="en-US" altLang="ko-KR" sz="1000" dirty="0">
                <a:latin typeface="Pretendard Light" panose="02000403000000020004" pitchFamily="2" charset="-127"/>
                <a:ea typeface="Pretendard Light" panose="02000403000000020004" pitchFamily="2" charset="-127"/>
              </a:rPr>
              <a:t>Patients should be informed that the swelling after the injection will be resolved within hours or days after injection, and that the injection sites will result in the original appearance before the injection treatment.</a:t>
            </a:r>
            <a:endParaRPr lang="ko-KR" altLang="en-US" sz="1000" dirty="0">
              <a:latin typeface="Pretendard Light" panose="02000403000000020004" pitchFamily="2" charset="-127"/>
              <a:ea typeface="Pretendard Light" panose="02000403000000020004" pitchFamily="2" charset="-127"/>
            </a:endParaRPr>
          </a:p>
        </p:txBody>
      </p:sp>
      <p:sp>
        <p:nvSpPr>
          <p:cNvPr id="9" name="TextBox 8">
            <a:extLst>
              <a:ext uri="{FF2B5EF4-FFF2-40B4-BE49-F238E27FC236}">
                <a16:creationId xmlns:a16="http://schemas.microsoft.com/office/drawing/2014/main" id="{3605F308-1D8A-49E5-AD77-C726300492A3}"/>
              </a:ext>
            </a:extLst>
          </p:cNvPr>
          <p:cNvSpPr txBox="1"/>
          <p:nvPr/>
        </p:nvSpPr>
        <p:spPr>
          <a:xfrm>
            <a:off x="691620" y="489837"/>
            <a:ext cx="1786066" cy="461665"/>
          </a:xfrm>
          <a:prstGeom prst="rect">
            <a:avLst/>
          </a:prstGeom>
          <a:noFill/>
        </p:spPr>
        <p:txBody>
          <a:bodyPr wrap="none" rtlCol="0">
            <a:spAutoFit/>
          </a:bodyPr>
          <a:lstStyle/>
          <a:p>
            <a:r>
              <a:rPr lang="en-US" altLang="ko-KR" sz="2400" dirty="0">
                <a:solidFill>
                  <a:srgbClr val="2EB6AA"/>
                </a:solidFill>
                <a:latin typeface="Pretendard ExtraBold" panose="02000903000000020004" pitchFamily="2" charset="-127"/>
                <a:ea typeface="Pretendard ExtraBold" panose="02000903000000020004" pitchFamily="2" charset="-127"/>
              </a:rPr>
              <a:t>Benefits of</a:t>
            </a:r>
            <a:endParaRPr lang="ko-KR" altLang="en-US" sz="2400" dirty="0">
              <a:solidFill>
                <a:srgbClr val="2EB6AA"/>
              </a:solidFill>
              <a:latin typeface="Pretendard ExtraBold" panose="02000903000000020004" pitchFamily="2" charset="-127"/>
              <a:ea typeface="Pretendard ExtraBold" panose="02000903000000020004" pitchFamily="2" charset="-127"/>
            </a:endParaRPr>
          </a:p>
        </p:txBody>
      </p:sp>
      <p:pic>
        <p:nvPicPr>
          <p:cNvPr id="10" name="그래픽 9">
            <a:extLst>
              <a:ext uri="{FF2B5EF4-FFF2-40B4-BE49-F238E27FC236}">
                <a16:creationId xmlns:a16="http://schemas.microsoft.com/office/drawing/2014/main" id="{94E3ECB2-022F-49BB-8871-2BD9E0F45B3C}"/>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498993" y="582133"/>
            <a:ext cx="2313454" cy="266606"/>
          </a:xfrm>
          <a:prstGeom prst="rect">
            <a:avLst/>
          </a:prstGeom>
        </p:spPr>
      </p:pic>
    </p:spTree>
    <p:extLst>
      <p:ext uri="{BB962C8B-B14F-4D97-AF65-F5344CB8AC3E}">
        <p14:creationId xmlns:p14="http://schemas.microsoft.com/office/powerpoint/2010/main" val="24403609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EB63F1C0-87FA-465C-A720-F5CB869040C9}"/>
              </a:ext>
            </a:extLst>
          </p:cNvPr>
          <p:cNvSpPr txBox="1"/>
          <p:nvPr/>
        </p:nvSpPr>
        <p:spPr>
          <a:xfrm>
            <a:off x="623884" y="324729"/>
            <a:ext cx="4443845" cy="830997"/>
          </a:xfrm>
          <a:prstGeom prst="rect">
            <a:avLst/>
          </a:prstGeom>
          <a:noFill/>
        </p:spPr>
        <p:txBody>
          <a:bodyPr wrap="none" rtlCol="0">
            <a:spAutoFit/>
          </a:bodyPr>
          <a:lstStyle/>
          <a:p>
            <a:r>
              <a:rPr lang="en-US" altLang="ko-KR" sz="2400" dirty="0">
                <a:solidFill>
                  <a:srgbClr val="2EB6AA"/>
                </a:solidFill>
                <a:latin typeface="Pretendard ExtraBold" panose="02000903000000020004" pitchFamily="2" charset="-127"/>
                <a:ea typeface="Pretendard ExtraBold" panose="02000903000000020004" pitchFamily="2" charset="-127"/>
              </a:rPr>
              <a:t>                                    is</a:t>
            </a:r>
          </a:p>
          <a:p>
            <a:r>
              <a:rPr lang="en-US" altLang="ko-KR" sz="2400" dirty="0">
                <a:solidFill>
                  <a:srgbClr val="2EB6AA"/>
                </a:solidFill>
                <a:latin typeface="Pretendard ExtraBold" panose="02000903000000020004" pitchFamily="2" charset="-127"/>
                <a:ea typeface="Pretendard ExtraBold" panose="02000903000000020004" pitchFamily="2" charset="-127"/>
              </a:rPr>
              <a:t>Superior Collagen Stimulator</a:t>
            </a:r>
            <a:endParaRPr lang="ko-KR" altLang="en-US" sz="2400" dirty="0">
              <a:solidFill>
                <a:srgbClr val="2EB6AA"/>
              </a:solidFill>
              <a:latin typeface="Pretendard ExtraBold" panose="02000903000000020004" pitchFamily="2" charset="-127"/>
              <a:ea typeface="Pretendard ExtraBold" panose="02000903000000020004" pitchFamily="2" charset="-127"/>
            </a:endParaRPr>
          </a:p>
        </p:txBody>
      </p:sp>
      <p:sp>
        <p:nvSpPr>
          <p:cNvPr id="9" name="TextBox 8">
            <a:extLst>
              <a:ext uri="{FF2B5EF4-FFF2-40B4-BE49-F238E27FC236}">
                <a16:creationId xmlns:a16="http://schemas.microsoft.com/office/drawing/2014/main" id="{5376E2BA-61F9-4C67-9A49-2A47409988B2}"/>
              </a:ext>
            </a:extLst>
          </p:cNvPr>
          <p:cNvSpPr txBox="1"/>
          <p:nvPr/>
        </p:nvSpPr>
        <p:spPr>
          <a:xfrm>
            <a:off x="691620" y="2285343"/>
            <a:ext cx="10864653" cy="415498"/>
          </a:xfrm>
          <a:prstGeom prst="rect">
            <a:avLst/>
          </a:prstGeom>
          <a:noFill/>
        </p:spPr>
        <p:txBody>
          <a:bodyPr wrap="square" rtlCol="0">
            <a:spAutoFit/>
          </a:bodyPr>
          <a:lstStyle/>
          <a:p>
            <a:pPr marL="171450" indent="-171450">
              <a:buClr>
                <a:srgbClr val="2EB6AA"/>
              </a:buClr>
              <a:buFont typeface="Arial" panose="020B0604020202020204" pitchFamily="34" charset="0"/>
              <a:buChar char="•"/>
            </a:pPr>
            <a:r>
              <a:rPr lang="en-US" altLang="ko-KR" sz="1000" dirty="0">
                <a:latin typeface="Pretendard Light" panose="02000403000000020004" pitchFamily="2" charset="-127"/>
                <a:ea typeface="Pretendard Light" panose="02000403000000020004" pitchFamily="2" charset="-127"/>
              </a:rPr>
              <a:t>The collagen density of PDLA MS and PDLLA MS group was significantly sparse than that of PLLA MS Group.</a:t>
            </a:r>
          </a:p>
          <a:p>
            <a:pPr marL="171450" indent="-171450">
              <a:buClr>
                <a:srgbClr val="2EB6AA"/>
              </a:buClr>
              <a:buFont typeface="Arial" panose="020B0604020202020204" pitchFamily="34" charset="0"/>
              <a:buChar char="•"/>
            </a:pPr>
            <a:r>
              <a:rPr lang="en-US" altLang="ko-KR" sz="1000" dirty="0">
                <a:latin typeface="Pretendard Light" panose="02000403000000020004" pitchFamily="2" charset="-127"/>
                <a:ea typeface="Pretendard Light" panose="02000403000000020004" pitchFamily="2" charset="-127"/>
              </a:rPr>
              <a:t>PLLA MS has the most obvious effect on stimulating collagen regeneration, and it is indeed suitable for usage as dermal filler in comparison with PDLA MS and PDLLA MS.</a:t>
            </a:r>
            <a:endParaRPr lang="ko-KR" altLang="en-US" sz="1000" dirty="0">
              <a:latin typeface="Pretendard Light" panose="02000403000000020004" pitchFamily="2" charset="-127"/>
              <a:ea typeface="Pretendard Light" panose="02000403000000020004" pitchFamily="2" charset="-127"/>
            </a:endParaRPr>
          </a:p>
        </p:txBody>
      </p:sp>
      <p:sp>
        <p:nvSpPr>
          <p:cNvPr id="18" name="직사각형 17">
            <a:extLst>
              <a:ext uri="{FF2B5EF4-FFF2-40B4-BE49-F238E27FC236}">
                <a16:creationId xmlns:a16="http://schemas.microsoft.com/office/drawing/2014/main" id="{1C2D5D2F-3A98-4AD7-AB25-2073474E329F}"/>
              </a:ext>
            </a:extLst>
          </p:cNvPr>
          <p:cNvSpPr/>
          <p:nvPr/>
        </p:nvSpPr>
        <p:spPr>
          <a:xfrm>
            <a:off x="0" y="0"/>
            <a:ext cx="287867" cy="1405467"/>
          </a:xfrm>
          <a:prstGeom prst="rect">
            <a:avLst/>
          </a:prstGeom>
          <a:solidFill>
            <a:srgbClr val="2EB6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34" name="직선 연결선 33">
            <a:extLst>
              <a:ext uri="{FF2B5EF4-FFF2-40B4-BE49-F238E27FC236}">
                <a16:creationId xmlns:a16="http://schemas.microsoft.com/office/drawing/2014/main" id="{4B5DA5DE-D07E-4D4E-A915-62637DEEA328}"/>
              </a:ext>
            </a:extLst>
          </p:cNvPr>
          <p:cNvCxnSpPr>
            <a:cxnSpLocks/>
          </p:cNvCxnSpPr>
          <p:nvPr/>
        </p:nvCxnSpPr>
        <p:spPr>
          <a:xfrm>
            <a:off x="0" y="1405467"/>
            <a:ext cx="12192000" cy="0"/>
          </a:xfrm>
          <a:prstGeom prst="line">
            <a:avLst/>
          </a:prstGeom>
          <a:ln>
            <a:solidFill>
              <a:schemeClr val="bg1">
                <a:lumMod val="75000"/>
              </a:schemeClr>
            </a:solidFill>
          </a:ln>
        </p:spPr>
        <p:style>
          <a:lnRef idx="1">
            <a:schemeClr val="dk1"/>
          </a:lnRef>
          <a:fillRef idx="0">
            <a:schemeClr val="dk1"/>
          </a:fillRef>
          <a:effectRef idx="0">
            <a:schemeClr val="dk1"/>
          </a:effectRef>
          <a:fontRef idx="minor">
            <a:schemeClr val="tx1"/>
          </a:fontRef>
        </p:style>
      </p:cxnSp>
      <p:pic>
        <p:nvPicPr>
          <p:cNvPr id="5" name="그래픽 4">
            <a:extLst>
              <a:ext uri="{FF2B5EF4-FFF2-40B4-BE49-F238E27FC236}">
                <a16:creationId xmlns:a16="http://schemas.microsoft.com/office/drawing/2014/main" id="{99DB2AC4-9852-4E2D-9024-BE5610973E6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78736" y="1957555"/>
            <a:ext cx="219075" cy="200025"/>
          </a:xfrm>
          <a:prstGeom prst="rect">
            <a:avLst/>
          </a:prstGeom>
        </p:spPr>
      </p:pic>
      <p:sp>
        <p:nvSpPr>
          <p:cNvPr id="6" name="TextBox 5">
            <a:extLst>
              <a:ext uri="{FF2B5EF4-FFF2-40B4-BE49-F238E27FC236}">
                <a16:creationId xmlns:a16="http://schemas.microsoft.com/office/drawing/2014/main" id="{05AD7514-0654-4366-8D5B-BC17C163DB6D}"/>
              </a:ext>
            </a:extLst>
          </p:cNvPr>
          <p:cNvSpPr txBox="1"/>
          <p:nvPr/>
        </p:nvSpPr>
        <p:spPr>
          <a:xfrm>
            <a:off x="997811" y="1852130"/>
            <a:ext cx="6627135" cy="369332"/>
          </a:xfrm>
          <a:prstGeom prst="rect">
            <a:avLst/>
          </a:prstGeom>
          <a:noFill/>
        </p:spPr>
        <p:txBody>
          <a:bodyPr wrap="none" rtlCol="0">
            <a:spAutoFit/>
          </a:bodyPr>
          <a:lstStyle/>
          <a:p>
            <a:r>
              <a:rPr lang="en-US" altLang="ko-KR" dirty="0">
                <a:latin typeface="Pretendard SemiBold" panose="02000703000000020004" pitchFamily="2" charset="-127"/>
                <a:ea typeface="Pretendard SemiBold" panose="02000703000000020004" pitchFamily="2" charset="-127"/>
              </a:rPr>
              <a:t>The collagen density of </a:t>
            </a:r>
            <a:r>
              <a:rPr lang="en-US" altLang="ko-KR" dirty="0">
                <a:solidFill>
                  <a:srgbClr val="2EB6AA"/>
                </a:solidFill>
                <a:latin typeface="Pretendard SemiBold" panose="02000703000000020004" pitchFamily="2" charset="-127"/>
                <a:ea typeface="Pretendard SemiBold" panose="02000703000000020004" pitchFamily="2" charset="-127"/>
              </a:rPr>
              <a:t>PLLA MS </a:t>
            </a:r>
            <a:r>
              <a:rPr lang="en-US" altLang="ko-KR" dirty="0">
                <a:latin typeface="Pretendard SemiBold" panose="02000703000000020004" pitchFamily="2" charset="-127"/>
                <a:ea typeface="Pretendard SemiBold" panose="02000703000000020004" pitchFamily="2" charset="-127"/>
              </a:rPr>
              <a:t>group is higher than others</a:t>
            </a:r>
            <a:endParaRPr lang="ko-KR" altLang="en-US" baseline="50000" dirty="0">
              <a:latin typeface="Pretendard SemiBold" panose="02000703000000020004" pitchFamily="2" charset="-127"/>
              <a:ea typeface="Pretendard SemiBold" panose="02000703000000020004" pitchFamily="2" charset="-127"/>
            </a:endParaRPr>
          </a:p>
        </p:txBody>
      </p:sp>
      <p:pic>
        <p:nvPicPr>
          <p:cNvPr id="4" name="그림 3">
            <a:extLst>
              <a:ext uri="{FF2B5EF4-FFF2-40B4-BE49-F238E27FC236}">
                <a16:creationId xmlns:a16="http://schemas.microsoft.com/office/drawing/2014/main" id="{17B32B9E-3467-4FCB-A87E-1A844F0FFC41}"/>
              </a:ext>
            </a:extLst>
          </p:cNvPr>
          <p:cNvPicPr>
            <a:picLocks noChangeAspect="1"/>
          </p:cNvPicPr>
          <p:nvPr/>
        </p:nvPicPr>
        <p:blipFill>
          <a:blip r:embed="rId4"/>
          <a:stretch>
            <a:fillRect/>
          </a:stretch>
        </p:blipFill>
        <p:spPr>
          <a:xfrm>
            <a:off x="839401" y="3012032"/>
            <a:ext cx="10530113" cy="2016000"/>
          </a:xfrm>
          <a:prstGeom prst="rect">
            <a:avLst/>
          </a:prstGeom>
        </p:spPr>
      </p:pic>
      <p:sp>
        <p:nvSpPr>
          <p:cNvPr id="7" name="TextBox 6">
            <a:extLst>
              <a:ext uri="{FF2B5EF4-FFF2-40B4-BE49-F238E27FC236}">
                <a16:creationId xmlns:a16="http://schemas.microsoft.com/office/drawing/2014/main" id="{931042F3-327A-4826-8BC4-33824FB6FE59}"/>
              </a:ext>
            </a:extLst>
          </p:cNvPr>
          <p:cNvSpPr txBox="1"/>
          <p:nvPr/>
        </p:nvSpPr>
        <p:spPr>
          <a:xfrm>
            <a:off x="9103084" y="2850595"/>
            <a:ext cx="2273378" cy="230832"/>
          </a:xfrm>
          <a:prstGeom prst="rect">
            <a:avLst/>
          </a:prstGeom>
          <a:noFill/>
        </p:spPr>
        <p:txBody>
          <a:bodyPr wrap="none" rtlCol="0">
            <a:spAutoFit/>
          </a:bodyPr>
          <a:lstStyle/>
          <a:p>
            <a:pPr algn="r"/>
            <a:r>
              <a:rPr lang="en-US" altLang="ko-KR" sz="900" dirty="0">
                <a:latin typeface="Pretendard Light" panose="02000403000000020004" pitchFamily="2" charset="-127"/>
                <a:ea typeface="Pretendard Light" panose="02000403000000020004" pitchFamily="2" charset="-127"/>
              </a:rPr>
              <a:t>Collagen fiber, mucus and cartilage : </a:t>
            </a:r>
            <a:r>
              <a:rPr lang="en-US" altLang="ko-KR" sz="900" dirty="0">
                <a:solidFill>
                  <a:srgbClr val="2EB6AA"/>
                </a:solidFill>
                <a:latin typeface="Pretendard Light" panose="02000403000000020004" pitchFamily="2" charset="-127"/>
                <a:ea typeface="Pretendard Light" panose="02000403000000020004" pitchFamily="2" charset="-127"/>
              </a:rPr>
              <a:t>Blue</a:t>
            </a:r>
            <a:endParaRPr lang="ko-KR" altLang="en-US" sz="900" dirty="0">
              <a:solidFill>
                <a:srgbClr val="2EB6AA"/>
              </a:solidFill>
              <a:latin typeface="Pretendard Light" panose="02000403000000020004" pitchFamily="2" charset="-127"/>
              <a:ea typeface="Pretendard Light" panose="02000403000000020004" pitchFamily="2" charset="-127"/>
            </a:endParaRPr>
          </a:p>
        </p:txBody>
      </p:sp>
      <p:sp>
        <p:nvSpPr>
          <p:cNvPr id="10" name="TextBox 9">
            <a:extLst>
              <a:ext uri="{FF2B5EF4-FFF2-40B4-BE49-F238E27FC236}">
                <a16:creationId xmlns:a16="http://schemas.microsoft.com/office/drawing/2014/main" id="{0C32524A-9AB5-4703-88A9-EAE9339DF730}"/>
              </a:ext>
            </a:extLst>
          </p:cNvPr>
          <p:cNvSpPr txBox="1"/>
          <p:nvPr/>
        </p:nvSpPr>
        <p:spPr>
          <a:xfrm>
            <a:off x="778736" y="5565902"/>
            <a:ext cx="7855035" cy="230832"/>
          </a:xfrm>
          <a:prstGeom prst="rect">
            <a:avLst/>
          </a:prstGeom>
          <a:noFill/>
        </p:spPr>
        <p:txBody>
          <a:bodyPr wrap="none" rtlCol="0">
            <a:spAutoFit/>
          </a:bodyPr>
          <a:lstStyle/>
          <a:p>
            <a:r>
              <a:rPr lang="en-US" altLang="ko-KR" sz="900" dirty="0">
                <a:latin typeface="Pretendard SemiBold" panose="02000703000000020004" pitchFamily="2" charset="-127"/>
                <a:ea typeface="Pretendard SemiBold" panose="02000703000000020004" pitchFamily="2" charset="-127"/>
              </a:rPr>
              <a:t>Picture 2.  </a:t>
            </a:r>
            <a:r>
              <a:rPr lang="en-US" altLang="ko-KR" sz="900" dirty="0">
                <a:latin typeface="Pretendard Light" panose="02000403000000020004" pitchFamily="2" charset="-127"/>
                <a:ea typeface="Pretendard Light" panose="02000403000000020004" pitchFamily="2" charset="-127"/>
              </a:rPr>
              <a:t>Histological analysis of collagen regeneration. Picrosirius staining of the skin at the injection site of three kinds of PLA microsphere on Day 30</a:t>
            </a:r>
            <a:endParaRPr lang="ko-KR" altLang="en-US" sz="900" dirty="0">
              <a:latin typeface="Pretendard Light" panose="02000403000000020004" pitchFamily="2" charset="-127"/>
              <a:ea typeface="Pretendard Light" panose="02000403000000020004" pitchFamily="2" charset="-127"/>
            </a:endParaRPr>
          </a:p>
        </p:txBody>
      </p:sp>
      <p:sp>
        <p:nvSpPr>
          <p:cNvPr id="11" name="TextBox 10">
            <a:extLst>
              <a:ext uri="{FF2B5EF4-FFF2-40B4-BE49-F238E27FC236}">
                <a16:creationId xmlns:a16="http://schemas.microsoft.com/office/drawing/2014/main" id="{984E7630-B408-4AE3-98B8-03B043527BB9}"/>
              </a:ext>
            </a:extLst>
          </p:cNvPr>
          <p:cNvSpPr txBox="1"/>
          <p:nvPr/>
        </p:nvSpPr>
        <p:spPr>
          <a:xfrm>
            <a:off x="1590349" y="5064839"/>
            <a:ext cx="800219" cy="307777"/>
          </a:xfrm>
          <a:prstGeom prst="rect">
            <a:avLst/>
          </a:prstGeom>
          <a:noFill/>
        </p:spPr>
        <p:txBody>
          <a:bodyPr wrap="none" rtlCol="0">
            <a:spAutoFit/>
          </a:bodyPr>
          <a:lstStyle/>
          <a:p>
            <a:pPr algn="ctr"/>
            <a:r>
              <a:rPr lang="en-US" altLang="ko-KR" sz="1400" dirty="0">
                <a:latin typeface="Pretendard SemiBold" panose="02000703000000020004" pitchFamily="2" charset="-127"/>
                <a:ea typeface="Pretendard SemiBold" panose="02000703000000020004" pitchFamily="2" charset="-127"/>
              </a:rPr>
              <a:t>Control</a:t>
            </a:r>
            <a:endParaRPr lang="ko-KR" altLang="en-US" sz="1400" dirty="0">
              <a:latin typeface="Pretendard SemiBold" panose="02000703000000020004" pitchFamily="2" charset="-127"/>
              <a:ea typeface="Pretendard SemiBold" panose="02000703000000020004" pitchFamily="2" charset="-127"/>
            </a:endParaRPr>
          </a:p>
        </p:txBody>
      </p:sp>
      <p:sp>
        <p:nvSpPr>
          <p:cNvPr id="19" name="TextBox 18">
            <a:extLst>
              <a:ext uri="{FF2B5EF4-FFF2-40B4-BE49-F238E27FC236}">
                <a16:creationId xmlns:a16="http://schemas.microsoft.com/office/drawing/2014/main" id="{E7345AFF-798E-456E-949C-0F1F74020963}"/>
              </a:ext>
            </a:extLst>
          </p:cNvPr>
          <p:cNvSpPr txBox="1"/>
          <p:nvPr/>
        </p:nvSpPr>
        <p:spPr>
          <a:xfrm>
            <a:off x="4275054" y="5064839"/>
            <a:ext cx="955711" cy="307777"/>
          </a:xfrm>
          <a:prstGeom prst="rect">
            <a:avLst/>
          </a:prstGeom>
          <a:noFill/>
        </p:spPr>
        <p:txBody>
          <a:bodyPr wrap="none" rtlCol="0">
            <a:spAutoFit/>
          </a:bodyPr>
          <a:lstStyle/>
          <a:p>
            <a:pPr algn="ctr"/>
            <a:r>
              <a:rPr lang="en-US" altLang="ko-KR" sz="1400" dirty="0">
                <a:latin typeface="Pretendard SemiBold" panose="02000703000000020004" pitchFamily="2" charset="-127"/>
                <a:ea typeface="Pretendard SemiBold" panose="02000703000000020004" pitchFamily="2" charset="-127"/>
              </a:rPr>
              <a:t>PDLA MS</a:t>
            </a:r>
            <a:endParaRPr lang="ko-KR" altLang="en-US" sz="1400" dirty="0">
              <a:latin typeface="Pretendard SemiBold" panose="02000703000000020004" pitchFamily="2" charset="-127"/>
              <a:ea typeface="Pretendard SemiBold" panose="02000703000000020004" pitchFamily="2" charset="-127"/>
            </a:endParaRPr>
          </a:p>
        </p:txBody>
      </p:sp>
      <p:sp>
        <p:nvSpPr>
          <p:cNvPr id="20" name="TextBox 19">
            <a:extLst>
              <a:ext uri="{FF2B5EF4-FFF2-40B4-BE49-F238E27FC236}">
                <a16:creationId xmlns:a16="http://schemas.microsoft.com/office/drawing/2014/main" id="{26AF5AF3-86DD-43F2-BD19-C58BE73B8F97}"/>
              </a:ext>
            </a:extLst>
          </p:cNvPr>
          <p:cNvSpPr txBox="1"/>
          <p:nvPr/>
        </p:nvSpPr>
        <p:spPr>
          <a:xfrm>
            <a:off x="7051131" y="5064839"/>
            <a:ext cx="928459" cy="307777"/>
          </a:xfrm>
          <a:prstGeom prst="rect">
            <a:avLst/>
          </a:prstGeom>
          <a:noFill/>
        </p:spPr>
        <p:txBody>
          <a:bodyPr wrap="none" rtlCol="0">
            <a:spAutoFit/>
          </a:bodyPr>
          <a:lstStyle/>
          <a:p>
            <a:pPr algn="ctr"/>
            <a:r>
              <a:rPr lang="en-US" altLang="ko-KR" sz="1400" dirty="0">
                <a:solidFill>
                  <a:srgbClr val="2EB6AA"/>
                </a:solidFill>
                <a:latin typeface="Pretendard SemiBold" panose="02000703000000020004" pitchFamily="2" charset="-127"/>
                <a:ea typeface="Pretendard SemiBold" panose="02000703000000020004" pitchFamily="2" charset="-127"/>
              </a:rPr>
              <a:t>PLLA MS</a:t>
            </a:r>
            <a:endParaRPr lang="ko-KR" altLang="en-US" sz="1400" dirty="0">
              <a:solidFill>
                <a:srgbClr val="2EB6AA"/>
              </a:solidFill>
              <a:latin typeface="Pretendard SemiBold" panose="02000703000000020004" pitchFamily="2" charset="-127"/>
              <a:ea typeface="Pretendard SemiBold" panose="02000703000000020004" pitchFamily="2" charset="-127"/>
            </a:endParaRPr>
          </a:p>
        </p:txBody>
      </p:sp>
      <p:sp>
        <p:nvSpPr>
          <p:cNvPr id="21" name="TextBox 20">
            <a:extLst>
              <a:ext uri="{FF2B5EF4-FFF2-40B4-BE49-F238E27FC236}">
                <a16:creationId xmlns:a16="http://schemas.microsoft.com/office/drawing/2014/main" id="{E9FAC081-6E6E-4DD7-8EFA-5985C3805093}"/>
              </a:ext>
            </a:extLst>
          </p:cNvPr>
          <p:cNvSpPr txBox="1"/>
          <p:nvPr/>
        </p:nvSpPr>
        <p:spPr>
          <a:xfrm>
            <a:off x="9751064" y="5064839"/>
            <a:ext cx="1053495" cy="307777"/>
          </a:xfrm>
          <a:prstGeom prst="rect">
            <a:avLst/>
          </a:prstGeom>
          <a:noFill/>
        </p:spPr>
        <p:txBody>
          <a:bodyPr wrap="none" rtlCol="0">
            <a:spAutoFit/>
          </a:bodyPr>
          <a:lstStyle/>
          <a:p>
            <a:pPr algn="ctr"/>
            <a:r>
              <a:rPr lang="en-US" altLang="ko-KR" sz="1400" dirty="0">
                <a:latin typeface="Pretendard SemiBold" panose="02000703000000020004" pitchFamily="2" charset="-127"/>
                <a:ea typeface="Pretendard SemiBold" panose="02000703000000020004" pitchFamily="2" charset="-127"/>
              </a:rPr>
              <a:t>PDLLA MS</a:t>
            </a:r>
            <a:endParaRPr lang="ko-KR" altLang="en-US" sz="1400" dirty="0">
              <a:latin typeface="Pretendard SemiBold" panose="02000703000000020004" pitchFamily="2" charset="-127"/>
              <a:ea typeface="Pretendard SemiBold" panose="02000703000000020004" pitchFamily="2" charset="-127"/>
            </a:endParaRPr>
          </a:p>
        </p:txBody>
      </p:sp>
      <p:sp>
        <p:nvSpPr>
          <p:cNvPr id="22" name="TextBox 21">
            <a:extLst>
              <a:ext uri="{FF2B5EF4-FFF2-40B4-BE49-F238E27FC236}">
                <a16:creationId xmlns:a16="http://schemas.microsoft.com/office/drawing/2014/main" id="{A96EAFDE-B586-41B0-8B1B-D9AC55012B23}"/>
              </a:ext>
            </a:extLst>
          </p:cNvPr>
          <p:cNvSpPr txBox="1"/>
          <p:nvPr/>
        </p:nvSpPr>
        <p:spPr>
          <a:xfrm>
            <a:off x="7391871" y="1843325"/>
            <a:ext cx="280846" cy="215444"/>
          </a:xfrm>
          <a:prstGeom prst="rect">
            <a:avLst/>
          </a:prstGeom>
          <a:noFill/>
        </p:spPr>
        <p:txBody>
          <a:bodyPr wrap="none" rtlCol="0">
            <a:spAutoFit/>
          </a:bodyPr>
          <a:lstStyle/>
          <a:p>
            <a:r>
              <a:rPr lang="en-US" altLang="ko-KR" sz="800" dirty="0">
                <a:latin typeface="Pretendard Light" panose="02000403000000020004" pitchFamily="2" charset="-127"/>
                <a:ea typeface="Pretendard Light" panose="02000403000000020004" pitchFamily="2" charset="-127"/>
              </a:rPr>
              <a:t>4)</a:t>
            </a:r>
            <a:endParaRPr lang="ko-KR" altLang="en-US" sz="800" dirty="0">
              <a:latin typeface="Pretendard Light" panose="02000403000000020004" pitchFamily="2" charset="-127"/>
              <a:ea typeface="Pretendard Light" panose="02000403000000020004" pitchFamily="2" charset="-127"/>
            </a:endParaRPr>
          </a:p>
        </p:txBody>
      </p:sp>
      <p:sp>
        <p:nvSpPr>
          <p:cNvPr id="23" name="TextBox 22">
            <a:extLst>
              <a:ext uri="{FF2B5EF4-FFF2-40B4-BE49-F238E27FC236}">
                <a16:creationId xmlns:a16="http://schemas.microsoft.com/office/drawing/2014/main" id="{DF433812-0EF7-46C1-9D90-CE8C3257B7C3}"/>
              </a:ext>
            </a:extLst>
          </p:cNvPr>
          <p:cNvSpPr txBox="1"/>
          <p:nvPr/>
        </p:nvSpPr>
        <p:spPr>
          <a:xfrm>
            <a:off x="691620" y="6198811"/>
            <a:ext cx="2040943" cy="307777"/>
          </a:xfrm>
          <a:prstGeom prst="rect">
            <a:avLst/>
          </a:prstGeom>
          <a:noFill/>
        </p:spPr>
        <p:txBody>
          <a:bodyPr wrap="none" rtlCol="0">
            <a:spAutoFit/>
          </a:bodyPr>
          <a:lstStyle/>
          <a:p>
            <a:r>
              <a:rPr lang="en-US" altLang="ko-KR" sz="700" dirty="0">
                <a:latin typeface="Pretendard Light" panose="02000403000000020004" pitchFamily="2" charset="-127"/>
                <a:ea typeface="Pretendard Light" panose="02000403000000020004" pitchFamily="2" charset="-127"/>
              </a:rPr>
              <a:t>[ Reference ]</a:t>
            </a:r>
          </a:p>
          <a:p>
            <a:r>
              <a:rPr lang="it-IT" altLang="ko-KR" sz="700" dirty="0">
                <a:latin typeface="Pretendard Light" panose="02000403000000020004" pitchFamily="2" charset="-127"/>
                <a:ea typeface="Pretendard Light" panose="02000403000000020004" pitchFamily="2" charset="-127"/>
              </a:rPr>
              <a:t>4) Chinese Chemical Letters 32(2021)577-582</a:t>
            </a:r>
            <a:endParaRPr lang="ko-KR" altLang="en-US" sz="700" dirty="0">
              <a:latin typeface="Pretendard Light" panose="02000403000000020004" pitchFamily="2" charset="-127"/>
              <a:ea typeface="Pretendard Light" panose="02000403000000020004" pitchFamily="2" charset="-127"/>
            </a:endParaRPr>
          </a:p>
        </p:txBody>
      </p:sp>
      <p:cxnSp>
        <p:nvCxnSpPr>
          <p:cNvPr id="24" name="직선 연결선 23">
            <a:extLst>
              <a:ext uri="{FF2B5EF4-FFF2-40B4-BE49-F238E27FC236}">
                <a16:creationId xmlns:a16="http://schemas.microsoft.com/office/drawing/2014/main" id="{1683B794-C6FD-4F2C-843C-0C65D171697B}"/>
              </a:ext>
            </a:extLst>
          </p:cNvPr>
          <p:cNvCxnSpPr>
            <a:cxnSpLocks/>
          </p:cNvCxnSpPr>
          <p:nvPr/>
        </p:nvCxnSpPr>
        <p:spPr>
          <a:xfrm>
            <a:off x="731044" y="6099591"/>
            <a:ext cx="10729913" cy="0"/>
          </a:xfrm>
          <a:prstGeom prst="line">
            <a:avLst/>
          </a:prstGeom>
          <a:ln>
            <a:solidFill>
              <a:schemeClr val="bg1">
                <a:lumMod val="75000"/>
              </a:schemeClr>
            </a:solidFill>
          </a:ln>
        </p:spPr>
        <p:style>
          <a:lnRef idx="1">
            <a:schemeClr val="dk1"/>
          </a:lnRef>
          <a:fillRef idx="0">
            <a:schemeClr val="dk1"/>
          </a:fillRef>
          <a:effectRef idx="0">
            <a:schemeClr val="dk1"/>
          </a:effectRef>
          <a:fontRef idx="minor">
            <a:schemeClr val="tx1"/>
          </a:fontRef>
        </p:style>
      </p:cxnSp>
      <p:pic>
        <p:nvPicPr>
          <p:cNvPr id="25" name="그래픽 24">
            <a:extLst>
              <a:ext uri="{FF2B5EF4-FFF2-40B4-BE49-F238E27FC236}">
                <a16:creationId xmlns:a16="http://schemas.microsoft.com/office/drawing/2014/main" id="{5368E927-CC68-4A37-A609-AF01B1F1D8F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31044" y="403752"/>
            <a:ext cx="2313454" cy="266606"/>
          </a:xfrm>
          <a:prstGeom prst="rect">
            <a:avLst/>
          </a:prstGeom>
        </p:spPr>
      </p:pic>
    </p:spTree>
    <p:extLst>
      <p:ext uri="{BB962C8B-B14F-4D97-AF65-F5344CB8AC3E}">
        <p14:creationId xmlns:p14="http://schemas.microsoft.com/office/powerpoint/2010/main" val="31864436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5376E2BA-61F9-4C67-9A49-2A47409988B2}"/>
              </a:ext>
            </a:extLst>
          </p:cNvPr>
          <p:cNvSpPr txBox="1"/>
          <p:nvPr/>
        </p:nvSpPr>
        <p:spPr>
          <a:xfrm>
            <a:off x="691620" y="2412343"/>
            <a:ext cx="10864653" cy="415498"/>
          </a:xfrm>
          <a:prstGeom prst="rect">
            <a:avLst/>
          </a:prstGeom>
          <a:noFill/>
        </p:spPr>
        <p:txBody>
          <a:bodyPr wrap="square" rtlCol="0">
            <a:spAutoFit/>
          </a:bodyPr>
          <a:lstStyle/>
          <a:p>
            <a:pPr marL="171450" indent="-171450">
              <a:buClr>
                <a:srgbClr val="2EB6AA"/>
              </a:buClr>
              <a:buFont typeface="Arial" panose="020B0604020202020204" pitchFamily="34" charset="0"/>
              <a:buChar char="•"/>
            </a:pPr>
            <a:r>
              <a:rPr lang="en-US" altLang="ko-KR" sz="1000" dirty="0">
                <a:latin typeface="Pretendard Light" panose="02000403000000020004" pitchFamily="2" charset="-127"/>
                <a:ea typeface="Pretendard Light" panose="02000403000000020004" pitchFamily="2" charset="-127"/>
              </a:rPr>
              <a:t>Specifically, type III collagen fiber was generated in PLLA MS group which was showing green in figure.</a:t>
            </a:r>
          </a:p>
          <a:p>
            <a:pPr marL="171450" indent="-171450">
              <a:buClr>
                <a:srgbClr val="2EB6AA"/>
              </a:buClr>
              <a:buFont typeface="Arial" panose="020B0604020202020204" pitchFamily="34" charset="0"/>
              <a:buChar char="•"/>
            </a:pPr>
            <a:r>
              <a:rPr lang="en-US" altLang="ko-KR" sz="1000" dirty="0">
                <a:latin typeface="Pretendard Light" panose="02000403000000020004" pitchFamily="2" charset="-127"/>
                <a:ea typeface="Pretendard Light" panose="02000403000000020004" pitchFamily="2" charset="-127"/>
              </a:rPr>
              <a:t>New collagens were still much more than PDLLA MS, PDLA MS group.</a:t>
            </a:r>
            <a:endParaRPr lang="ko-KR" altLang="en-US" sz="1000" dirty="0">
              <a:latin typeface="Pretendard Light" panose="02000403000000020004" pitchFamily="2" charset="-127"/>
              <a:ea typeface="Pretendard Light" panose="02000403000000020004" pitchFamily="2" charset="-127"/>
            </a:endParaRPr>
          </a:p>
        </p:txBody>
      </p:sp>
      <p:sp>
        <p:nvSpPr>
          <p:cNvPr id="18" name="직사각형 17">
            <a:extLst>
              <a:ext uri="{FF2B5EF4-FFF2-40B4-BE49-F238E27FC236}">
                <a16:creationId xmlns:a16="http://schemas.microsoft.com/office/drawing/2014/main" id="{1C2D5D2F-3A98-4AD7-AB25-2073474E329F}"/>
              </a:ext>
            </a:extLst>
          </p:cNvPr>
          <p:cNvSpPr/>
          <p:nvPr/>
        </p:nvSpPr>
        <p:spPr>
          <a:xfrm>
            <a:off x="0" y="0"/>
            <a:ext cx="287867" cy="1405467"/>
          </a:xfrm>
          <a:prstGeom prst="rect">
            <a:avLst/>
          </a:prstGeom>
          <a:solidFill>
            <a:srgbClr val="2EB6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34" name="직선 연결선 33">
            <a:extLst>
              <a:ext uri="{FF2B5EF4-FFF2-40B4-BE49-F238E27FC236}">
                <a16:creationId xmlns:a16="http://schemas.microsoft.com/office/drawing/2014/main" id="{4B5DA5DE-D07E-4D4E-A915-62637DEEA328}"/>
              </a:ext>
            </a:extLst>
          </p:cNvPr>
          <p:cNvCxnSpPr>
            <a:cxnSpLocks/>
          </p:cNvCxnSpPr>
          <p:nvPr/>
        </p:nvCxnSpPr>
        <p:spPr>
          <a:xfrm>
            <a:off x="0" y="1405467"/>
            <a:ext cx="12192000" cy="0"/>
          </a:xfrm>
          <a:prstGeom prst="line">
            <a:avLst/>
          </a:prstGeom>
          <a:ln>
            <a:solidFill>
              <a:schemeClr val="bg1">
                <a:lumMod val="75000"/>
              </a:schemeClr>
            </a:solidFill>
          </a:ln>
        </p:spPr>
        <p:style>
          <a:lnRef idx="1">
            <a:schemeClr val="dk1"/>
          </a:lnRef>
          <a:fillRef idx="0">
            <a:schemeClr val="dk1"/>
          </a:fillRef>
          <a:effectRef idx="0">
            <a:schemeClr val="dk1"/>
          </a:effectRef>
          <a:fontRef idx="minor">
            <a:schemeClr val="tx1"/>
          </a:fontRef>
        </p:style>
      </p:cxnSp>
      <p:pic>
        <p:nvPicPr>
          <p:cNvPr id="5" name="그래픽 4">
            <a:extLst>
              <a:ext uri="{FF2B5EF4-FFF2-40B4-BE49-F238E27FC236}">
                <a16:creationId xmlns:a16="http://schemas.microsoft.com/office/drawing/2014/main" id="{99DB2AC4-9852-4E2D-9024-BE5610973E6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78736" y="2084555"/>
            <a:ext cx="219075" cy="200025"/>
          </a:xfrm>
          <a:prstGeom prst="rect">
            <a:avLst/>
          </a:prstGeom>
        </p:spPr>
      </p:pic>
      <p:sp>
        <p:nvSpPr>
          <p:cNvPr id="6" name="TextBox 5">
            <a:extLst>
              <a:ext uri="{FF2B5EF4-FFF2-40B4-BE49-F238E27FC236}">
                <a16:creationId xmlns:a16="http://schemas.microsoft.com/office/drawing/2014/main" id="{05AD7514-0654-4366-8D5B-BC17C163DB6D}"/>
              </a:ext>
            </a:extLst>
          </p:cNvPr>
          <p:cNvSpPr txBox="1"/>
          <p:nvPr/>
        </p:nvSpPr>
        <p:spPr>
          <a:xfrm>
            <a:off x="997811" y="1979130"/>
            <a:ext cx="7500771" cy="369332"/>
          </a:xfrm>
          <a:prstGeom prst="rect">
            <a:avLst/>
          </a:prstGeom>
          <a:noFill/>
        </p:spPr>
        <p:txBody>
          <a:bodyPr wrap="none" rtlCol="0">
            <a:spAutoFit/>
          </a:bodyPr>
          <a:lstStyle/>
          <a:p>
            <a:r>
              <a:rPr lang="en-US" altLang="ko-KR" dirty="0">
                <a:latin typeface="Pretendard SemiBold" panose="02000703000000020004" pitchFamily="2" charset="-127"/>
                <a:ea typeface="Pretendard SemiBold" panose="02000703000000020004" pitchFamily="2" charset="-127"/>
              </a:rPr>
              <a:t>PLLA form that is more effective for </a:t>
            </a:r>
            <a:r>
              <a:rPr lang="en-US" altLang="ko-KR" dirty="0">
                <a:solidFill>
                  <a:srgbClr val="2EB6AA"/>
                </a:solidFill>
                <a:latin typeface="Pretendard SemiBold" panose="02000703000000020004" pitchFamily="2" charset="-127"/>
                <a:ea typeface="Pretendard SemiBold" panose="02000703000000020004" pitchFamily="2" charset="-127"/>
              </a:rPr>
              <a:t>collagen type I and III</a:t>
            </a:r>
            <a:r>
              <a:rPr lang="en-US" altLang="ko-KR" dirty="0">
                <a:latin typeface="Pretendard SemiBold" panose="02000703000000020004" pitchFamily="2" charset="-127"/>
                <a:ea typeface="Pretendard SemiBold" panose="02000703000000020004" pitchFamily="2" charset="-127"/>
              </a:rPr>
              <a:t> production</a:t>
            </a:r>
            <a:endParaRPr lang="ko-KR" altLang="en-US" baseline="50000" dirty="0">
              <a:latin typeface="Pretendard SemiBold" panose="02000703000000020004" pitchFamily="2" charset="-127"/>
              <a:ea typeface="Pretendard SemiBold" panose="02000703000000020004" pitchFamily="2" charset="-127"/>
            </a:endParaRPr>
          </a:p>
        </p:txBody>
      </p:sp>
      <p:sp>
        <p:nvSpPr>
          <p:cNvPr id="10" name="TextBox 9">
            <a:extLst>
              <a:ext uri="{FF2B5EF4-FFF2-40B4-BE49-F238E27FC236}">
                <a16:creationId xmlns:a16="http://schemas.microsoft.com/office/drawing/2014/main" id="{0C32524A-9AB5-4703-88A9-EAE9339DF730}"/>
              </a:ext>
            </a:extLst>
          </p:cNvPr>
          <p:cNvSpPr txBox="1"/>
          <p:nvPr/>
        </p:nvSpPr>
        <p:spPr>
          <a:xfrm>
            <a:off x="778736" y="5935132"/>
            <a:ext cx="7712368" cy="230832"/>
          </a:xfrm>
          <a:prstGeom prst="rect">
            <a:avLst/>
          </a:prstGeom>
          <a:noFill/>
        </p:spPr>
        <p:txBody>
          <a:bodyPr wrap="none" rtlCol="0">
            <a:spAutoFit/>
          </a:bodyPr>
          <a:lstStyle/>
          <a:p>
            <a:r>
              <a:rPr lang="en-US" altLang="ko-KR" sz="900" dirty="0">
                <a:latin typeface="Pretendard SemiBold" panose="02000703000000020004" pitchFamily="2" charset="-127"/>
                <a:ea typeface="Pretendard SemiBold" panose="02000703000000020004" pitchFamily="2" charset="-127"/>
              </a:rPr>
              <a:t>Picture 3. </a:t>
            </a:r>
            <a:r>
              <a:rPr lang="en-US" altLang="ko-KR" sz="900" dirty="0">
                <a:latin typeface="Pretendard Light" panose="02000403000000020004" pitchFamily="2" charset="-127"/>
                <a:ea typeface="Pretendard Light" panose="02000403000000020004" pitchFamily="2" charset="-127"/>
              </a:rPr>
              <a:t>Histological analysis of collagen regeneration. Masson staining of the skin at the injection site of three kinds of PLA microsphere on Day 30</a:t>
            </a:r>
            <a:endParaRPr lang="ko-KR" altLang="en-US" sz="900" dirty="0">
              <a:latin typeface="Pretendard Light" panose="02000403000000020004" pitchFamily="2" charset="-127"/>
              <a:ea typeface="Pretendard Light" panose="02000403000000020004" pitchFamily="2" charset="-127"/>
            </a:endParaRPr>
          </a:p>
        </p:txBody>
      </p:sp>
      <p:sp>
        <p:nvSpPr>
          <p:cNvPr id="11" name="TextBox 10">
            <a:extLst>
              <a:ext uri="{FF2B5EF4-FFF2-40B4-BE49-F238E27FC236}">
                <a16:creationId xmlns:a16="http://schemas.microsoft.com/office/drawing/2014/main" id="{984E7630-B408-4AE3-98B8-03B043527BB9}"/>
              </a:ext>
            </a:extLst>
          </p:cNvPr>
          <p:cNvSpPr txBox="1"/>
          <p:nvPr/>
        </p:nvSpPr>
        <p:spPr>
          <a:xfrm>
            <a:off x="1590349" y="5252898"/>
            <a:ext cx="800219" cy="307777"/>
          </a:xfrm>
          <a:prstGeom prst="rect">
            <a:avLst/>
          </a:prstGeom>
          <a:noFill/>
        </p:spPr>
        <p:txBody>
          <a:bodyPr wrap="none" rtlCol="0">
            <a:spAutoFit/>
          </a:bodyPr>
          <a:lstStyle/>
          <a:p>
            <a:pPr algn="ctr"/>
            <a:r>
              <a:rPr lang="en-US" altLang="ko-KR" sz="1400" dirty="0">
                <a:latin typeface="Pretendard SemiBold" panose="02000703000000020004" pitchFamily="2" charset="-127"/>
                <a:ea typeface="Pretendard SemiBold" panose="02000703000000020004" pitchFamily="2" charset="-127"/>
              </a:rPr>
              <a:t>Control</a:t>
            </a:r>
            <a:endParaRPr lang="ko-KR" altLang="en-US" sz="1400" dirty="0">
              <a:latin typeface="Pretendard SemiBold" panose="02000703000000020004" pitchFamily="2" charset="-127"/>
              <a:ea typeface="Pretendard SemiBold" panose="02000703000000020004" pitchFamily="2" charset="-127"/>
            </a:endParaRPr>
          </a:p>
        </p:txBody>
      </p:sp>
      <p:sp>
        <p:nvSpPr>
          <p:cNvPr id="19" name="TextBox 18">
            <a:extLst>
              <a:ext uri="{FF2B5EF4-FFF2-40B4-BE49-F238E27FC236}">
                <a16:creationId xmlns:a16="http://schemas.microsoft.com/office/drawing/2014/main" id="{E7345AFF-798E-456E-949C-0F1F74020963}"/>
              </a:ext>
            </a:extLst>
          </p:cNvPr>
          <p:cNvSpPr txBox="1"/>
          <p:nvPr/>
        </p:nvSpPr>
        <p:spPr>
          <a:xfrm>
            <a:off x="4275054" y="5252898"/>
            <a:ext cx="955711" cy="307777"/>
          </a:xfrm>
          <a:prstGeom prst="rect">
            <a:avLst/>
          </a:prstGeom>
          <a:noFill/>
        </p:spPr>
        <p:txBody>
          <a:bodyPr wrap="none" rtlCol="0">
            <a:spAutoFit/>
          </a:bodyPr>
          <a:lstStyle/>
          <a:p>
            <a:pPr algn="ctr"/>
            <a:r>
              <a:rPr lang="en-US" altLang="ko-KR" sz="1400" dirty="0">
                <a:latin typeface="Pretendard SemiBold" panose="02000703000000020004" pitchFamily="2" charset="-127"/>
                <a:ea typeface="Pretendard SemiBold" panose="02000703000000020004" pitchFamily="2" charset="-127"/>
              </a:rPr>
              <a:t>PDLA MS</a:t>
            </a:r>
            <a:endParaRPr lang="ko-KR" altLang="en-US" sz="1400" dirty="0">
              <a:latin typeface="Pretendard SemiBold" panose="02000703000000020004" pitchFamily="2" charset="-127"/>
              <a:ea typeface="Pretendard SemiBold" panose="02000703000000020004" pitchFamily="2" charset="-127"/>
            </a:endParaRPr>
          </a:p>
        </p:txBody>
      </p:sp>
      <p:sp>
        <p:nvSpPr>
          <p:cNvPr id="20" name="TextBox 19">
            <a:extLst>
              <a:ext uri="{FF2B5EF4-FFF2-40B4-BE49-F238E27FC236}">
                <a16:creationId xmlns:a16="http://schemas.microsoft.com/office/drawing/2014/main" id="{26AF5AF3-86DD-43F2-BD19-C58BE73B8F97}"/>
              </a:ext>
            </a:extLst>
          </p:cNvPr>
          <p:cNvSpPr txBox="1"/>
          <p:nvPr/>
        </p:nvSpPr>
        <p:spPr>
          <a:xfrm>
            <a:off x="6830998" y="5252898"/>
            <a:ext cx="928459" cy="307777"/>
          </a:xfrm>
          <a:prstGeom prst="rect">
            <a:avLst/>
          </a:prstGeom>
          <a:noFill/>
        </p:spPr>
        <p:txBody>
          <a:bodyPr wrap="none" rtlCol="0">
            <a:spAutoFit/>
          </a:bodyPr>
          <a:lstStyle/>
          <a:p>
            <a:pPr algn="ctr"/>
            <a:r>
              <a:rPr lang="en-US" altLang="ko-KR" sz="1400" dirty="0">
                <a:solidFill>
                  <a:srgbClr val="2EB6AA"/>
                </a:solidFill>
                <a:latin typeface="Pretendard SemiBold" panose="02000703000000020004" pitchFamily="2" charset="-127"/>
                <a:ea typeface="Pretendard SemiBold" panose="02000703000000020004" pitchFamily="2" charset="-127"/>
              </a:rPr>
              <a:t>PLLA MS</a:t>
            </a:r>
            <a:endParaRPr lang="ko-KR" altLang="en-US" sz="1400" dirty="0">
              <a:solidFill>
                <a:srgbClr val="2EB6AA"/>
              </a:solidFill>
              <a:latin typeface="Pretendard SemiBold" panose="02000703000000020004" pitchFamily="2" charset="-127"/>
              <a:ea typeface="Pretendard SemiBold" panose="02000703000000020004" pitchFamily="2" charset="-127"/>
            </a:endParaRPr>
          </a:p>
        </p:txBody>
      </p:sp>
      <p:sp>
        <p:nvSpPr>
          <p:cNvPr id="21" name="TextBox 20">
            <a:extLst>
              <a:ext uri="{FF2B5EF4-FFF2-40B4-BE49-F238E27FC236}">
                <a16:creationId xmlns:a16="http://schemas.microsoft.com/office/drawing/2014/main" id="{E9FAC081-6E6E-4DD7-8EFA-5985C3805093}"/>
              </a:ext>
            </a:extLst>
          </p:cNvPr>
          <p:cNvSpPr txBox="1"/>
          <p:nvPr/>
        </p:nvSpPr>
        <p:spPr>
          <a:xfrm>
            <a:off x="9463197" y="5252898"/>
            <a:ext cx="1053495" cy="307777"/>
          </a:xfrm>
          <a:prstGeom prst="rect">
            <a:avLst/>
          </a:prstGeom>
          <a:noFill/>
        </p:spPr>
        <p:txBody>
          <a:bodyPr wrap="none" rtlCol="0">
            <a:spAutoFit/>
          </a:bodyPr>
          <a:lstStyle/>
          <a:p>
            <a:pPr algn="ctr"/>
            <a:r>
              <a:rPr lang="en-US" altLang="ko-KR" sz="1400" dirty="0">
                <a:latin typeface="Pretendard SemiBold" panose="02000703000000020004" pitchFamily="2" charset="-127"/>
                <a:ea typeface="Pretendard SemiBold" panose="02000703000000020004" pitchFamily="2" charset="-127"/>
              </a:rPr>
              <a:t>PDLLA MS</a:t>
            </a:r>
            <a:endParaRPr lang="ko-KR" altLang="en-US" sz="1400" dirty="0">
              <a:latin typeface="Pretendard SemiBold" panose="02000703000000020004" pitchFamily="2" charset="-127"/>
              <a:ea typeface="Pretendard SemiBold" panose="02000703000000020004" pitchFamily="2" charset="-127"/>
            </a:endParaRPr>
          </a:p>
        </p:txBody>
      </p:sp>
      <p:pic>
        <p:nvPicPr>
          <p:cNvPr id="8" name="그림 7">
            <a:extLst>
              <a:ext uri="{FF2B5EF4-FFF2-40B4-BE49-F238E27FC236}">
                <a16:creationId xmlns:a16="http://schemas.microsoft.com/office/drawing/2014/main" id="{3E47231C-104C-427F-9F81-B3687CA46BA3}"/>
              </a:ext>
            </a:extLst>
          </p:cNvPr>
          <p:cNvPicPr>
            <a:picLocks noChangeAspect="1"/>
          </p:cNvPicPr>
          <p:nvPr/>
        </p:nvPicPr>
        <p:blipFill>
          <a:blip r:embed="rId4"/>
          <a:stretch>
            <a:fillRect/>
          </a:stretch>
        </p:blipFill>
        <p:spPr>
          <a:xfrm>
            <a:off x="844022" y="3098219"/>
            <a:ext cx="10332283" cy="2088000"/>
          </a:xfrm>
          <a:prstGeom prst="rect">
            <a:avLst/>
          </a:prstGeom>
        </p:spPr>
      </p:pic>
      <p:sp>
        <p:nvSpPr>
          <p:cNvPr id="7" name="TextBox 6">
            <a:extLst>
              <a:ext uri="{FF2B5EF4-FFF2-40B4-BE49-F238E27FC236}">
                <a16:creationId xmlns:a16="http://schemas.microsoft.com/office/drawing/2014/main" id="{931042F3-327A-4826-8BC4-33824FB6FE59}"/>
              </a:ext>
            </a:extLst>
          </p:cNvPr>
          <p:cNvSpPr txBox="1"/>
          <p:nvPr/>
        </p:nvSpPr>
        <p:spPr>
          <a:xfrm>
            <a:off x="9447948" y="2810935"/>
            <a:ext cx="1728357" cy="369332"/>
          </a:xfrm>
          <a:prstGeom prst="rect">
            <a:avLst/>
          </a:prstGeom>
          <a:noFill/>
        </p:spPr>
        <p:txBody>
          <a:bodyPr wrap="none" rtlCol="0">
            <a:spAutoFit/>
          </a:bodyPr>
          <a:lstStyle/>
          <a:p>
            <a:pPr algn="r"/>
            <a:r>
              <a:rPr lang="en-US" altLang="ko-KR" sz="900" dirty="0">
                <a:latin typeface="Pretendard Light" panose="02000403000000020004" pitchFamily="2" charset="-127"/>
                <a:ea typeface="Pretendard Light" panose="02000403000000020004" pitchFamily="2" charset="-127"/>
              </a:rPr>
              <a:t>Type I collagen : </a:t>
            </a:r>
            <a:r>
              <a:rPr lang="en-US" altLang="ko-KR" sz="900" dirty="0">
                <a:solidFill>
                  <a:srgbClr val="2EB6AA"/>
                </a:solidFill>
                <a:latin typeface="Pretendard Light" panose="02000403000000020004" pitchFamily="2" charset="-127"/>
                <a:ea typeface="Pretendard Light" panose="02000403000000020004" pitchFamily="2" charset="-127"/>
              </a:rPr>
              <a:t>Red or Yellow</a:t>
            </a:r>
          </a:p>
          <a:p>
            <a:pPr algn="r"/>
            <a:r>
              <a:rPr lang="en-US" altLang="ko-KR" sz="900" dirty="0">
                <a:latin typeface="Pretendard Light" panose="02000403000000020004" pitchFamily="2" charset="-127"/>
                <a:ea typeface="Pretendard Light" panose="02000403000000020004" pitchFamily="2" charset="-127"/>
              </a:rPr>
              <a:t>Type III collagen : </a:t>
            </a:r>
            <a:r>
              <a:rPr lang="en-US" altLang="ko-KR" sz="900" dirty="0">
                <a:solidFill>
                  <a:srgbClr val="2EB6AA"/>
                </a:solidFill>
                <a:latin typeface="Pretendard Light" panose="02000403000000020004" pitchFamily="2" charset="-127"/>
                <a:ea typeface="Pretendard Light" panose="02000403000000020004" pitchFamily="2" charset="-127"/>
              </a:rPr>
              <a:t>Green</a:t>
            </a:r>
            <a:endParaRPr lang="ko-KR" altLang="en-US" sz="900" dirty="0">
              <a:solidFill>
                <a:srgbClr val="2EB6AA"/>
              </a:solidFill>
              <a:latin typeface="Pretendard Light" panose="02000403000000020004" pitchFamily="2" charset="-127"/>
              <a:ea typeface="Pretendard Light" panose="02000403000000020004" pitchFamily="2" charset="-127"/>
            </a:endParaRPr>
          </a:p>
        </p:txBody>
      </p:sp>
      <p:sp>
        <p:nvSpPr>
          <p:cNvPr id="16" name="TextBox 15">
            <a:extLst>
              <a:ext uri="{FF2B5EF4-FFF2-40B4-BE49-F238E27FC236}">
                <a16:creationId xmlns:a16="http://schemas.microsoft.com/office/drawing/2014/main" id="{20E43AB9-3856-492A-8FB5-65B34A31EA21}"/>
              </a:ext>
            </a:extLst>
          </p:cNvPr>
          <p:cNvSpPr txBox="1"/>
          <p:nvPr/>
        </p:nvSpPr>
        <p:spPr>
          <a:xfrm>
            <a:off x="623884" y="324729"/>
            <a:ext cx="4443845" cy="830997"/>
          </a:xfrm>
          <a:prstGeom prst="rect">
            <a:avLst/>
          </a:prstGeom>
          <a:noFill/>
        </p:spPr>
        <p:txBody>
          <a:bodyPr wrap="none" rtlCol="0">
            <a:spAutoFit/>
          </a:bodyPr>
          <a:lstStyle/>
          <a:p>
            <a:r>
              <a:rPr lang="en-US" altLang="ko-KR" sz="2400" dirty="0">
                <a:solidFill>
                  <a:srgbClr val="2EB6AA"/>
                </a:solidFill>
                <a:latin typeface="Pretendard ExtraBold" panose="02000903000000020004" pitchFamily="2" charset="-127"/>
                <a:ea typeface="Pretendard ExtraBold" panose="02000903000000020004" pitchFamily="2" charset="-127"/>
              </a:rPr>
              <a:t>                                    is</a:t>
            </a:r>
          </a:p>
          <a:p>
            <a:r>
              <a:rPr lang="en-US" altLang="ko-KR" sz="2400" dirty="0">
                <a:solidFill>
                  <a:srgbClr val="2EB6AA"/>
                </a:solidFill>
                <a:latin typeface="Pretendard ExtraBold" panose="02000903000000020004" pitchFamily="2" charset="-127"/>
                <a:ea typeface="Pretendard ExtraBold" panose="02000903000000020004" pitchFamily="2" charset="-127"/>
              </a:rPr>
              <a:t>Superior Collagen Stimulator</a:t>
            </a:r>
            <a:endParaRPr lang="ko-KR" altLang="en-US" sz="2400" dirty="0">
              <a:solidFill>
                <a:srgbClr val="2EB6AA"/>
              </a:solidFill>
              <a:latin typeface="Pretendard ExtraBold" panose="02000903000000020004" pitchFamily="2" charset="-127"/>
              <a:ea typeface="Pretendard ExtraBold" panose="02000903000000020004" pitchFamily="2" charset="-127"/>
            </a:endParaRPr>
          </a:p>
        </p:txBody>
      </p:sp>
      <p:pic>
        <p:nvPicPr>
          <p:cNvPr id="17" name="그래픽 16">
            <a:extLst>
              <a:ext uri="{FF2B5EF4-FFF2-40B4-BE49-F238E27FC236}">
                <a16:creationId xmlns:a16="http://schemas.microsoft.com/office/drawing/2014/main" id="{7105D44D-52DC-41DC-8029-DF07112A0C4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31044" y="403752"/>
            <a:ext cx="2313454" cy="266606"/>
          </a:xfrm>
          <a:prstGeom prst="rect">
            <a:avLst/>
          </a:prstGeom>
        </p:spPr>
      </p:pic>
    </p:spTree>
    <p:extLst>
      <p:ext uri="{BB962C8B-B14F-4D97-AF65-F5344CB8AC3E}">
        <p14:creationId xmlns:p14="http://schemas.microsoft.com/office/powerpoint/2010/main" val="25987822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직사각형 17">
            <a:extLst>
              <a:ext uri="{FF2B5EF4-FFF2-40B4-BE49-F238E27FC236}">
                <a16:creationId xmlns:a16="http://schemas.microsoft.com/office/drawing/2014/main" id="{1C2D5D2F-3A98-4AD7-AB25-2073474E329F}"/>
              </a:ext>
            </a:extLst>
          </p:cNvPr>
          <p:cNvSpPr/>
          <p:nvPr/>
        </p:nvSpPr>
        <p:spPr>
          <a:xfrm>
            <a:off x="0" y="0"/>
            <a:ext cx="287867" cy="1405467"/>
          </a:xfrm>
          <a:prstGeom prst="rect">
            <a:avLst/>
          </a:prstGeom>
          <a:solidFill>
            <a:srgbClr val="2EB6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34" name="직선 연결선 33">
            <a:extLst>
              <a:ext uri="{FF2B5EF4-FFF2-40B4-BE49-F238E27FC236}">
                <a16:creationId xmlns:a16="http://schemas.microsoft.com/office/drawing/2014/main" id="{4B5DA5DE-D07E-4D4E-A915-62637DEEA328}"/>
              </a:ext>
            </a:extLst>
          </p:cNvPr>
          <p:cNvCxnSpPr>
            <a:cxnSpLocks/>
          </p:cNvCxnSpPr>
          <p:nvPr/>
        </p:nvCxnSpPr>
        <p:spPr>
          <a:xfrm>
            <a:off x="0" y="1405467"/>
            <a:ext cx="12192000" cy="0"/>
          </a:xfrm>
          <a:prstGeom prst="line">
            <a:avLst/>
          </a:prstGeom>
          <a:ln>
            <a:solidFill>
              <a:schemeClr val="bg1">
                <a:lumMod val="75000"/>
              </a:schemeClr>
            </a:solidFill>
          </a:ln>
        </p:spPr>
        <p:style>
          <a:lnRef idx="1">
            <a:schemeClr val="dk1"/>
          </a:lnRef>
          <a:fillRef idx="0">
            <a:schemeClr val="dk1"/>
          </a:fillRef>
          <a:effectRef idx="0">
            <a:schemeClr val="dk1"/>
          </a:effectRef>
          <a:fontRef idx="minor">
            <a:schemeClr val="tx1"/>
          </a:fontRef>
        </p:style>
      </p:cxnSp>
      <p:grpSp>
        <p:nvGrpSpPr>
          <p:cNvPr id="2" name="그룹 1">
            <a:extLst>
              <a:ext uri="{FF2B5EF4-FFF2-40B4-BE49-F238E27FC236}">
                <a16:creationId xmlns:a16="http://schemas.microsoft.com/office/drawing/2014/main" id="{B7D3D816-1D0B-408D-8526-E883B14C46EA}"/>
              </a:ext>
            </a:extLst>
          </p:cNvPr>
          <p:cNvGrpSpPr/>
          <p:nvPr/>
        </p:nvGrpSpPr>
        <p:grpSpPr>
          <a:xfrm>
            <a:off x="1317686" y="2561193"/>
            <a:ext cx="9556627" cy="2259707"/>
            <a:chOff x="881765" y="2493173"/>
            <a:chExt cx="10649835" cy="2518201"/>
          </a:xfrm>
        </p:grpSpPr>
        <p:pic>
          <p:nvPicPr>
            <p:cNvPr id="4" name="그림 3">
              <a:extLst>
                <a:ext uri="{FF2B5EF4-FFF2-40B4-BE49-F238E27FC236}">
                  <a16:creationId xmlns:a16="http://schemas.microsoft.com/office/drawing/2014/main" id="{97714FEB-ECDD-4A48-B188-8B70CC4F99C1}"/>
                </a:ext>
              </a:extLst>
            </p:cNvPr>
            <p:cNvPicPr>
              <a:picLocks noChangeAspect="1"/>
            </p:cNvPicPr>
            <p:nvPr/>
          </p:nvPicPr>
          <p:blipFill>
            <a:blip r:embed="rId2"/>
            <a:stretch>
              <a:fillRect/>
            </a:stretch>
          </p:blipFill>
          <p:spPr>
            <a:xfrm>
              <a:off x="1099343" y="2899172"/>
              <a:ext cx="10432257" cy="2054509"/>
            </a:xfrm>
            <a:prstGeom prst="rect">
              <a:avLst/>
            </a:prstGeom>
          </p:spPr>
        </p:pic>
        <p:sp>
          <p:nvSpPr>
            <p:cNvPr id="13" name="TextBox 12">
              <a:extLst>
                <a:ext uri="{FF2B5EF4-FFF2-40B4-BE49-F238E27FC236}">
                  <a16:creationId xmlns:a16="http://schemas.microsoft.com/office/drawing/2014/main" id="{32A382E4-EF87-4814-B1E7-81C63ED96053}"/>
                </a:ext>
              </a:extLst>
            </p:cNvPr>
            <p:cNvSpPr txBox="1"/>
            <p:nvPr/>
          </p:nvSpPr>
          <p:spPr>
            <a:xfrm>
              <a:off x="1604908" y="4795930"/>
              <a:ext cx="529311" cy="215444"/>
            </a:xfrm>
            <a:prstGeom prst="rect">
              <a:avLst/>
            </a:prstGeom>
            <a:noFill/>
          </p:spPr>
          <p:txBody>
            <a:bodyPr wrap="none" rtlCol="0">
              <a:spAutoFit/>
            </a:bodyPr>
            <a:lstStyle/>
            <a:p>
              <a:pPr algn="ctr"/>
              <a:r>
                <a:rPr lang="en-US" altLang="ko-KR" sz="800" dirty="0">
                  <a:latin typeface="Pretendard Medium" panose="02000603000000020004" pitchFamily="2" charset="-127"/>
                  <a:ea typeface="Pretendard Medium" panose="02000603000000020004" pitchFamily="2" charset="-127"/>
                </a:rPr>
                <a:t>Control</a:t>
              </a:r>
              <a:endParaRPr lang="ko-KR" altLang="en-US" sz="800" dirty="0">
                <a:latin typeface="Pretendard Medium" panose="02000603000000020004" pitchFamily="2" charset="-127"/>
                <a:ea typeface="Pretendard Medium" panose="02000603000000020004" pitchFamily="2" charset="-127"/>
              </a:endParaRPr>
            </a:p>
          </p:txBody>
        </p:sp>
        <p:sp>
          <p:nvSpPr>
            <p:cNvPr id="22" name="TextBox 21">
              <a:extLst>
                <a:ext uri="{FF2B5EF4-FFF2-40B4-BE49-F238E27FC236}">
                  <a16:creationId xmlns:a16="http://schemas.microsoft.com/office/drawing/2014/main" id="{6CA778D6-8A46-4946-9EF3-FC54043B0BFF}"/>
                </a:ext>
              </a:extLst>
            </p:cNvPr>
            <p:cNvSpPr txBox="1"/>
            <p:nvPr/>
          </p:nvSpPr>
          <p:spPr>
            <a:xfrm>
              <a:off x="2138742" y="4795930"/>
              <a:ext cx="617477" cy="215444"/>
            </a:xfrm>
            <a:prstGeom prst="rect">
              <a:avLst/>
            </a:prstGeom>
            <a:noFill/>
          </p:spPr>
          <p:txBody>
            <a:bodyPr wrap="none" rtlCol="0">
              <a:spAutoFit/>
            </a:bodyPr>
            <a:lstStyle/>
            <a:p>
              <a:pPr algn="ctr"/>
              <a:r>
                <a:rPr lang="en-US" altLang="ko-KR" sz="800" dirty="0">
                  <a:latin typeface="Pretendard Medium" panose="02000603000000020004" pitchFamily="2" charset="-127"/>
                  <a:ea typeface="Pretendard Medium" panose="02000603000000020004" pitchFamily="2" charset="-127"/>
                </a:rPr>
                <a:t>PDLA MS</a:t>
              </a:r>
              <a:endParaRPr lang="ko-KR" altLang="en-US" sz="800" dirty="0">
                <a:latin typeface="Pretendard Medium" panose="02000603000000020004" pitchFamily="2" charset="-127"/>
                <a:ea typeface="Pretendard Medium" panose="02000603000000020004" pitchFamily="2" charset="-127"/>
              </a:endParaRPr>
            </a:p>
          </p:txBody>
        </p:sp>
        <p:sp>
          <p:nvSpPr>
            <p:cNvPr id="23" name="TextBox 22">
              <a:extLst>
                <a:ext uri="{FF2B5EF4-FFF2-40B4-BE49-F238E27FC236}">
                  <a16:creationId xmlns:a16="http://schemas.microsoft.com/office/drawing/2014/main" id="{74C38B04-8DBE-40AC-929C-E680099E360A}"/>
                </a:ext>
              </a:extLst>
            </p:cNvPr>
            <p:cNvSpPr txBox="1"/>
            <p:nvPr/>
          </p:nvSpPr>
          <p:spPr>
            <a:xfrm>
              <a:off x="2725394" y="4795930"/>
              <a:ext cx="601447" cy="215444"/>
            </a:xfrm>
            <a:prstGeom prst="rect">
              <a:avLst/>
            </a:prstGeom>
            <a:noFill/>
          </p:spPr>
          <p:txBody>
            <a:bodyPr wrap="none" rtlCol="0">
              <a:spAutoFit/>
            </a:bodyPr>
            <a:lstStyle/>
            <a:p>
              <a:pPr algn="ctr"/>
              <a:r>
                <a:rPr lang="en-US" altLang="ko-KR" sz="800" dirty="0">
                  <a:solidFill>
                    <a:srgbClr val="2EB6AA"/>
                  </a:solidFill>
                  <a:latin typeface="Pretendard Medium" panose="02000603000000020004" pitchFamily="2" charset="-127"/>
                  <a:ea typeface="Pretendard Medium" panose="02000603000000020004" pitchFamily="2" charset="-127"/>
                </a:rPr>
                <a:t>PLLA MS</a:t>
              </a:r>
              <a:endParaRPr lang="ko-KR" altLang="en-US" sz="800" dirty="0">
                <a:solidFill>
                  <a:srgbClr val="2EB6AA"/>
                </a:solidFill>
                <a:latin typeface="Pretendard Medium" panose="02000603000000020004" pitchFamily="2" charset="-127"/>
                <a:ea typeface="Pretendard Medium" panose="02000603000000020004" pitchFamily="2" charset="-127"/>
              </a:endParaRPr>
            </a:p>
          </p:txBody>
        </p:sp>
        <p:sp>
          <p:nvSpPr>
            <p:cNvPr id="24" name="TextBox 23">
              <a:extLst>
                <a:ext uri="{FF2B5EF4-FFF2-40B4-BE49-F238E27FC236}">
                  <a16:creationId xmlns:a16="http://schemas.microsoft.com/office/drawing/2014/main" id="{FF3477D5-84CE-47A6-A497-8D2CFE85F05F}"/>
                </a:ext>
              </a:extLst>
            </p:cNvPr>
            <p:cNvSpPr txBox="1"/>
            <p:nvPr/>
          </p:nvSpPr>
          <p:spPr>
            <a:xfrm>
              <a:off x="3257808" y="4795930"/>
              <a:ext cx="671979" cy="215444"/>
            </a:xfrm>
            <a:prstGeom prst="rect">
              <a:avLst/>
            </a:prstGeom>
            <a:noFill/>
          </p:spPr>
          <p:txBody>
            <a:bodyPr wrap="none" rtlCol="0">
              <a:spAutoFit/>
            </a:bodyPr>
            <a:lstStyle/>
            <a:p>
              <a:pPr algn="ctr"/>
              <a:r>
                <a:rPr lang="en-US" altLang="ko-KR" sz="800" dirty="0">
                  <a:latin typeface="Pretendard Medium" panose="02000603000000020004" pitchFamily="2" charset="-127"/>
                  <a:ea typeface="Pretendard Medium" panose="02000603000000020004" pitchFamily="2" charset="-127"/>
                </a:rPr>
                <a:t>PDLLA MS</a:t>
              </a:r>
              <a:endParaRPr lang="ko-KR" altLang="en-US" sz="800" dirty="0">
                <a:latin typeface="Pretendard Medium" panose="02000603000000020004" pitchFamily="2" charset="-127"/>
                <a:ea typeface="Pretendard Medium" panose="02000603000000020004" pitchFamily="2" charset="-127"/>
              </a:endParaRPr>
            </a:p>
          </p:txBody>
        </p:sp>
        <p:sp>
          <p:nvSpPr>
            <p:cNvPr id="14" name="TextBox 13">
              <a:extLst>
                <a:ext uri="{FF2B5EF4-FFF2-40B4-BE49-F238E27FC236}">
                  <a16:creationId xmlns:a16="http://schemas.microsoft.com/office/drawing/2014/main" id="{24FAA719-4B82-4E0D-9049-8A7E6785EE4C}"/>
                </a:ext>
              </a:extLst>
            </p:cNvPr>
            <p:cNvSpPr txBox="1"/>
            <p:nvPr/>
          </p:nvSpPr>
          <p:spPr>
            <a:xfrm rot="16200000">
              <a:off x="557477" y="3803315"/>
              <a:ext cx="894797" cy="246221"/>
            </a:xfrm>
            <a:prstGeom prst="rect">
              <a:avLst/>
            </a:prstGeom>
            <a:noFill/>
          </p:spPr>
          <p:txBody>
            <a:bodyPr wrap="none" rtlCol="0">
              <a:spAutoFit/>
            </a:bodyPr>
            <a:lstStyle/>
            <a:p>
              <a:r>
                <a:rPr lang="en-US" altLang="ko-KR" sz="1000" dirty="0">
                  <a:latin typeface="Pretendard Medium" panose="02000603000000020004" pitchFamily="2" charset="-127"/>
                  <a:ea typeface="Pretendard Medium" panose="02000603000000020004" pitchFamily="2" charset="-127"/>
                </a:rPr>
                <a:t>Collagen(%)</a:t>
              </a:r>
              <a:endParaRPr lang="ko-KR" altLang="en-US" sz="1000" dirty="0">
                <a:latin typeface="Pretendard Medium" panose="02000603000000020004" pitchFamily="2" charset="-127"/>
                <a:ea typeface="Pretendard Medium" panose="02000603000000020004" pitchFamily="2" charset="-127"/>
              </a:endParaRPr>
            </a:p>
          </p:txBody>
        </p:sp>
        <p:sp>
          <p:nvSpPr>
            <p:cNvPr id="25" name="TextBox 24">
              <a:extLst>
                <a:ext uri="{FF2B5EF4-FFF2-40B4-BE49-F238E27FC236}">
                  <a16:creationId xmlns:a16="http://schemas.microsoft.com/office/drawing/2014/main" id="{21B6B083-5C6C-467E-A28B-06B9AF32C827}"/>
                </a:ext>
              </a:extLst>
            </p:cNvPr>
            <p:cNvSpPr txBox="1"/>
            <p:nvPr/>
          </p:nvSpPr>
          <p:spPr>
            <a:xfrm>
              <a:off x="2577757" y="3010505"/>
              <a:ext cx="295274" cy="215444"/>
            </a:xfrm>
            <a:prstGeom prst="rect">
              <a:avLst/>
            </a:prstGeom>
            <a:noFill/>
          </p:spPr>
          <p:txBody>
            <a:bodyPr wrap="none" rtlCol="0">
              <a:spAutoFit/>
            </a:bodyPr>
            <a:lstStyle/>
            <a:p>
              <a:pPr algn="ctr"/>
              <a:r>
                <a:rPr lang="en-US" altLang="ko-KR" sz="800" dirty="0">
                  <a:latin typeface="Pretendard Medium" panose="02000603000000020004" pitchFamily="2" charset="-127"/>
                  <a:ea typeface="Pretendard Medium" panose="02000603000000020004" pitchFamily="2" charset="-127"/>
                </a:rPr>
                <a:t>ns</a:t>
              </a:r>
              <a:endParaRPr lang="ko-KR" altLang="en-US" sz="800" dirty="0">
                <a:latin typeface="Pretendard Medium" panose="02000603000000020004" pitchFamily="2" charset="-127"/>
                <a:ea typeface="Pretendard Medium" panose="02000603000000020004" pitchFamily="2" charset="-127"/>
              </a:endParaRPr>
            </a:p>
          </p:txBody>
        </p:sp>
        <p:sp>
          <p:nvSpPr>
            <p:cNvPr id="26" name="TextBox 25">
              <a:extLst>
                <a:ext uri="{FF2B5EF4-FFF2-40B4-BE49-F238E27FC236}">
                  <a16:creationId xmlns:a16="http://schemas.microsoft.com/office/drawing/2014/main" id="{1B66CEFA-4876-464A-9297-EEA5C8B76E78}"/>
                </a:ext>
              </a:extLst>
            </p:cNvPr>
            <p:cNvSpPr txBox="1"/>
            <p:nvPr/>
          </p:nvSpPr>
          <p:spPr>
            <a:xfrm>
              <a:off x="3144241" y="3010505"/>
              <a:ext cx="295274" cy="215444"/>
            </a:xfrm>
            <a:prstGeom prst="rect">
              <a:avLst/>
            </a:prstGeom>
            <a:noFill/>
          </p:spPr>
          <p:txBody>
            <a:bodyPr wrap="none" rtlCol="0">
              <a:spAutoFit/>
            </a:bodyPr>
            <a:lstStyle/>
            <a:p>
              <a:pPr algn="ctr"/>
              <a:r>
                <a:rPr lang="en-US" altLang="ko-KR" sz="800" dirty="0">
                  <a:latin typeface="Pretendard Medium" panose="02000603000000020004" pitchFamily="2" charset="-127"/>
                  <a:ea typeface="Pretendard Medium" panose="02000603000000020004" pitchFamily="2" charset="-127"/>
                </a:rPr>
                <a:t>ns</a:t>
              </a:r>
              <a:endParaRPr lang="ko-KR" altLang="en-US" sz="800" dirty="0">
                <a:latin typeface="Pretendard Medium" panose="02000603000000020004" pitchFamily="2" charset="-127"/>
                <a:ea typeface="Pretendard Medium" panose="02000603000000020004" pitchFamily="2" charset="-127"/>
              </a:endParaRPr>
            </a:p>
          </p:txBody>
        </p:sp>
        <p:sp>
          <p:nvSpPr>
            <p:cNvPr id="15" name="TextBox 14">
              <a:extLst>
                <a:ext uri="{FF2B5EF4-FFF2-40B4-BE49-F238E27FC236}">
                  <a16:creationId xmlns:a16="http://schemas.microsoft.com/office/drawing/2014/main" id="{EC8D9527-8843-46BC-9C44-7C340340B586}"/>
                </a:ext>
              </a:extLst>
            </p:cNvPr>
            <p:cNvSpPr txBox="1"/>
            <p:nvPr/>
          </p:nvSpPr>
          <p:spPr>
            <a:xfrm>
              <a:off x="2270175" y="2493173"/>
              <a:ext cx="665567" cy="307777"/>
            </a:xfrm>
            <a:prstGeom prst="rect">
              <a:avLst/>
            </a:prstGeom>
            <a:noFill/>
          </p:spPr>
          <p:txBody>
            <a:bodyPr wrap="none" rtlCol="0">
              <a:spAutoFit/>
            </a:bodyPr>
            <a:lstStyle/>
            <a:p>
              <a:pPr algn="ctr"/>
              <a:r>
                <a:rPr lang="en-US" altLang="ko-KR" sz="1400" dirty="0">
                  <a:latin typeface="Pretendard SemiBold" panose="02000703000000020004" pitchFamily="2" charset="-127"/>
                  <a:ea typeface="Pretendard SemiBold" panose="02000703000000020004" pitchFamily="2" charset="-127"/>
                </a:rPr>
                <a:t>Day 3</a:t>
              </a:r>
              <a:endParaRPr lang="ko-KR" altLang="en-US" sz="1400" dirty="0">
                <a:latin typeface="Pretendard SemiBold" panose="02000703000000020004" pitchFamily="2" charset="-127"/>
                <a:ea typeface="Pretendard SemiBold" panose="02000703000000020004" pitchFamily="2" charset="-127"/>
              </a:endParaRPr>
            </a:p>
          </p:txBody>
        </p:sp>
        <p:sp>
          <p:nvSpPr>
            <p:cNvPr id="27" name="TextBox 26">
              <a:extLst>
                <a:ext uri="{FF2B5EF4-FFF2-40B4-BE49-F238E27FC236}">
                  <a16:creationId xmlns:a16="http://schemas.microsoft.com/office/drawing/2014/main" id="{C4837D30-4F47-473B-873C-727C44E9007E}"/>
                </a:ext>
              </a:extLst>
            </p:cNvPr>
            <p:cNvSpPr txBox="1"/>
            <p:nvPr/>
          </p:nvSpPr>
          <p:spPr>
            <a:xfrm>
              <a:off x="5304841" y="4795930"/>
              <a:ext cx="529311" cy="215444"/>
            </a:xfrm>
            <a:prstGeom prst="rect">
              <a:avLst/>
            </a:prstGeom>
            <a:noFill/>
          </p:spPr>
          <p:txBody>
            <a:bodyPr wrap="none" rtlCol="0">
              <a:spAutoFit/>
            </a:bodyPr>
            <a:lstStyle/>
            <a:p>
              <a:pPr algn="ctr"/>
              <a:r>
                <a:rPr lang="en-US" altLang="ko-KR" sz="800" dirty="0">
                  <a:latin typeface="Pretendard Medium" panose="02000603000000020004" pitchFamily="2" charset="-127"/>
                  <a:ea typeface="Pretendard Medium" panose="02000603000000020004" pitchFamily="2" charset="-127"/>
                </a:rPr>
                <a:t>Control</a:t>
              </a:r>
              <a:endParaRPr lang="ko-KR" altLang="en-US" sz="800" dirty="0">
                <a:latin typeface="Pretendard Medium" panose="02000603000000020004" pitchFamily="2" charset="-127"/>
                <a:ea typeface="Pretendard Medium" panose="02000603000000020004" pitchFamily="2" charset="-127"/>
              </a:endParaRPr>
            </a:p>
          </p:txBody>
        </p:sp>
        <p:sp>
          <p:nvSpPr>
            <p:cNvPr id="28" name="TextBox 27">
              <a:extLst>
                <a:ext uri="{FF2B5EF4-FFF2-40B4-BE49-F238E27FC236}">
                  <a16:creationId xmlns:a16="http://schemas.microsoft.com/office/drawing/2014/main" id="{0DC74827-F14F-494F-BCEC-885595A851CE}"/>
                </a:ext>
              </a:extLst>
            </p:cNvPr>
            <p:cNvSpPr txBox="1"/>
            <p:nvPr/>
          </p:nvSpPr>
          <p:spPr>
            <a:xfrm>
              <a:off x="5838675" y="4795930"/>
              <a:ext cx="617477" cy="215444"/>
            </a:xfrm>
            <a:prstGeom prst="rect">
              <a:avLst/>
            </a:prstGeom>
            <a:noFill/>
          </p:spPr>
          <p:txBody>
            <a:bodyPr wrap="none" rtlCol="0">
              <a:spAutoFit/>
            </a:bodyPr>
            <a:lstStyle/>
            <a:p>
              <a:pPr algn="ctr"/>
              <a:r>
                <a:rPr lang="en-US" altLang="ko-KR" sz="800" dirty="0">
                  <a:latin typeface="Pretendard Medium" panose="02000603000000020004" pitchFamily="2" charset="-127"/>
                  <a:ea typeface="Pretendard Medium" panose="02000603000000020004" pitchFamily="2" charset="-127"/>
                </a:rPr>
                <a:t>PDLA MS</a:t>
              </a:r>
              <a:endParaRPr lang="ko-KR" altLang="en-US" sz="800" dirty="0">
                <a:latin typeface="Pretendard Medium" panose="02000603000000020004" pitchFamily="2" charset="-127"/>
                <a:ea typeface="Pretendard Medium" panose="02000603000000020004" pitchFamily="2" charset="-127"/>
              </a:endParaRPr>
            </a:p>
          </p:txBody>
        </p:sp>
        <p:sp>
          <p:nvSpPr>
            <p:cNvPr id="29" name="TextBox 28">
              <a:extLst>
                <a:ext uri="{FF2B5EF4-FFF2-40B4-BE49-F238E27FC236}">
                  <a16:creationId xmlns:a16="http://schemas.microsoft.com/office/drawing/2014/main" id="{F9628ED2-8615-401B-AF2F-40360C6B6A44}"/>
                </a:ext>
              </a:extLst>
            </p:cNvPr>
            <p:cNvSpPr txBox="1"/>
            <p:nvPr/>
          </p:nvSpPr>
          <p:spPr>
            <a:xfrm>
              <a:off x="6425327" y="4795930"/>
              <a:ext cx="601447" cy="215444"/>
            </a:xfrm>
            <a:prstGeom prst="rect">
              <a:avLst/>
            </a:prstGeom>
            <a:noFill/>
          </p:spPr>
          <p:txBody>
            <a:bodyPr wrap="none" rtlCol="0">
              <a:spAutoFit/>
            </a:bodyPr>
            <a:lstStyle/>
            <a:p>
              <a:pPr algn="ctr"/>
              <a:r>
                <a:rPr lang="en-US" altLang="ko-KR" sz="800" dirty="0">
                  <a:solidFill>
                    <a:srgbClr val="2EB6AA"/>
                  </a:solidFill>
                  <a:latin typeface="Pretendard Medium" panose="02000603000000020004" pitchFamily="2" charset="-127"/>
                  <a:ea typeface="Pretendard Medium" panose="02000603000000020004" pitchFamily="2" charset="-127"/>
                </a:rPr>
                <a:t>PLLA MS</a:t>
              </a:r>
              <a:endParaRPr lang="ko-KR" altLang="en-US" sz="800" dirty="0">
                <a:solidFill>
                  <a:srgbClr val="2EB6AA"/>
                </a:solidFill>
                <a:latin typeface="Pretendard Medium" panose="02000603000000020004" pitchFamily="2" charset="-127"/>
                <a:ea typeface="Pretendard Medium" panose="02000603000000020004" pitchFamily="2" charset="-127"/>
              </a:endParaRPr>
            </a:p>
          </p:txBody>
        </p:sp>
        <p:sp>
          <p:nvSpPr>
            <p:cNvPr id="30" name="TextBox 29">
              <a:extLst>
                <a:ext uri="{FF2B5EF4-FFF2-40B4-BE49-F238E27FC236}">
                  <a16:creationId xmlns:a16="http://schemas.microsoft.com/office/drawing/2014/main" id="{518C9DEA-8FD4-4345-BCFC-8D887F4BF3D3}"/>
                </a:ext>
              </a:extLst>
            </p:cNvPr>
            <p:cNvSpPr txBox="1"/>
            <p:nvPr/>
          </p:nvSpPr>
          <p:spPr>
            <a:xfrm>
              <a:off x="6957741" y="4795930"/>
              <a:ext cx="671979" cy="215444"/>
            </a:xfrm>
            <a:prstGeom prst="rect">
              <a:avLst/>
            </a:prstGeom>
            <a:noFill/>
          </p:spPr>
          <p:txBody>
            <a:bodyPr wrap="none" rtlCol="0">
              <a:spAutoFit/>
            </a:bodyPr>
            <a:lstStyle/>
            <a:p>
              <a:pPr algn="ctr"/>
              <a:r>
                <a:rPr lang="en-US" altLang="ko-KR" sz="800" dirty="0">
                  <a:latin typeface="Pretendard Medium" panose="02000603000000020004" pitchFamily="2" charset="-127"/>
                  <a:ea typeface="Pretendard Medium" panose="02000603000000020004" pitchFamily="2" charset="-127"/>
                </a:rPr>
                <a:t>PDLLA MS</a:t>
              </a:r>
              <a:endParaRPr lang="ko-KR" altLang="en-US" sz="800" dirty="0">
                <a:latin typeface="Pretendard Medium" panose="02000603000000020004" pitchFamily="2" charset="-127"/>
                <a:ea typeface="Pretendard Medium" panose="02000603000000020004" pitchFamily="2" charset="-127"/>
              </a:endParaRPr>
            </a:p>
          </p:txBody>
        </p:sp>
        <p:sp>
          <p:nvSpPr>
            <p:cNvPr id="31" name="TextBox 30">
              <a:extLst>
                <a:ext uri="{FF2B5EF4-FFF2-40B4-BE49-F238E27FC236}">
                  <a16:creationId xmlns:a16="http://schemas.microsoft.com/office/drawing/2014/main" id="{32126588-A468-4141-9A5A-6C61C11E8877}"/>
                </a:ext>
              </a:extLst>
            </p:cNvPr>
            <p:cNvSpPr txBox="1"/>
            <p:nvPr/>
          </p:nvSpPr>
          <p:spPr>
            <a:xfrm rot="16200000">
              <a:off x="4257410" y="3803315"/>
              <a:ext cx="894797" cy="246221"/>
            </a:xfrm>
            <a:prstGeom prst="rect">
              <a:avLst/>
            </a:prstGeom>
            <a:noFill/>
          </p:spPr>
          <p:txBody>
            <a:bodyPr wrap="none" rtlCol="0">
              <a:spAutoFit/>
            </a:bodyPr>
            <a:lstStyle/>
            <a:p>
              <a:r>
                <a:rPr lang="en-US" altLang="ko-KR" sz="1000" dirty="0">
                  <a:latin typeface="Pretendard Medium" panose="02000603000000020004" pitchFamily="2" charset="-127"/>
                  <a:ea typeface="Pretendard Medium" panose="02000603000000020004" pitchFamily="2" charset="-127"/>
                </a:rPr>
                <a:t>Collagen(%)</a:t>
              </a:r>
              <a:endParaRPr lang="ko-KR" altLang="en-US" sz="1000" dirty="0">
                <a:latin typeface="Pretendard Medium" panose="02000603000000020004" pitchFamily="2" charset="-127"/>
                <a:ea typeface="Pretendard Medium" panose="02000603000000020004" pitchFamily="2" charset="-127"/>
              </a:endParaRPr>
            </a:p>
          </p:txBody>
        </p:sp>
        <p:sp>
          <p:nvSpPr>
            <p:cNvPr id="32" name="TextBox 31">
              <a:extLst>
                <a:ext uri="{FF2B5EF4-FFF2-40B4-BE49-F238E27FC236}">
                  <a16:creationId xmlns:a16="http://schemas.microsoft.com/office/drawing/2014/main" id="{30E55616-06DD-4280-90EF-5E351F18E81A}"/>
                </a:ext>
              </a:extLst>
            </p:cNvPr>
            <p:cNvSpPr txBox="1"/>
            <p:nvPr/>
          </p:nvSpPr>
          <p:spPr>
            <a:xfrm>
              <a:off x="6277690" y="3010505"/>
              <a:ext cx="295274" cy="215444"/>
            </a:xfrm>
            <a:prstGeom prst="rect">
              <a:avLst/>
            </a:prstGeom>
            <a:noFill/>
          </p:spPr>
          <p:txBody>
            <a:bodyPr wrap="none" rtlCol="0">
              <a:spAutoFit/>
            </a:bodyPr>
            <a:lstStyle/>
            <a:p>
              <a:pPr algn="ctr"/>
              <a:r>
                <a:rPr lang="en-US" altLang="ko-KR" sz="800" dirty="0">
                  <a:latin typeface="Pretendard Medium" panose="02000603000000020004" pitchFamily="2" charset="-127"/>
                  <a:ea typeface="Pretendard Medium" panose="02000603000000020004" pitchFamily="2" charset="-127"/>
                </a:rPr>
                <a:t>ns</a:t>
              </a:r>
              <a:endParaRPr lang="ko-KR" altLang="en-US" sz="800" dirty="0">
                <a:latin typeface="Pretendard Medium" panose="02000603000000020004" pitchFamily="2" charset="-127"/>
                <a:ea typeface="Pretendard Medium" panose="02000603000000020004" pitchFamily="2" charset="-127"/>
              </a:endParaRPr>
            </a:p>
          </p:txBody>
        </p:sp>
        <p:sp>
          <p:nvSpPr>
            <p:cNvPr id="33" name="TextBox 32">
              <a:extLst>
                <a:ext uri="{FF2B5EF4-FFF2-40B4-BE49-F238E27FC236}">
                  <a16:creationId xmlns:a16="http://schemas.microsoft.com/office/drawing/2014/main" id="{EA8C8301-C876-49FB-8AE6-9A885E00A94E}"/>
                </a:ext>
              </a:extLst>
            </p:cNvPr>
            <p:cNvSpPr txBox="1"/>
            <p:nvPr/>
          </p:nvSpPr>
          <p:spPr>
            <a:xfrm>
              <a:off x="6844174" y="3010505"/>
              <a:ext cx="295274" cy="215444"/>
            </a:xfrm>
            <a:prstGeom prst="rect">
              <a:avLst/>
            </a:prstGeom>
            <a:noFill/>
          </p:spPr>
          <p:txBody>
            <a:bodyPr wrap="none" rtlCol="0">
              <a:spAutoFit/>
            </a:bodyPr>
            <a:lstStyle/>
            <a:p>
              <a:pPr algn="ctr"/>
              <a:r>
                <a:rPr lang="en-US" altLang="ko-KR" sz="800" dirty="0">
                  <a:latin typeface="Pretendard Medium" panose="02000603000000020004" pitchFamily="2" charset="-127"/>
                  <a:ea typeface="Pretendard Medium" panose="02000603000000020004" pitchFamily="2" charset="-127"/>
                </a:rPr>
                <a:t>ns</a:t>
              </a:r>
              <a:endParaRPr lang="ko-KR" altLang="en-US" sz="800" dirty="0">
                <a:latin typeface="Pretendard Medium" panose="02000603000000020004" pitchFamily="2" charset="-127"/>
                <a:ea typeface="Pretendard Medium" panose="02000603000000020004" pitchFamily="2" charset="-127"/>
              </a:endParaRPr>
            </a:p>
          </p:txBody>
        </p:sp>
        <p:sp>
          <p:nvSpPr>
            <p:cNvPr id="35" name="TextBox 34">
              <a:extLst>
                <a:ext uri="{FF2B5EF4-FFF2-40B4-BE49-F238E27FC236}">
                  <a16:creationId xmlns:a16="http://schemas.microsoft.com/office/drawing/2014/main" id="{B5E24AD0-005E-4662-858F-99497901CC33}"/>
                </a:ext>
              </a:extLst>
            </p:cNvPr>
            <p:cNvSpPr txBox="1"/>
            <p:nvPr/>
          </p:nvSpPr>
          <p:spPr>
            <a:xfrm>
              <a:off x="5975719" y="2493173"/>
              <a:ext cx="654346" cy="307777"/>
            </a:xfrm>
            <a:prstGeom prst="rect">
              <a:avLst/>
            </a:prstGeom>
            <a:noFill/>
          </p:spPr>
          <p:txBody>
            <a:bodyPr wrap="none" rtlCol="0">
              <a:spAutoFit/>
            </a:bodyPr>
            <a:lstStyle/>
            <a:p>
              <a:pPr algn="ctr"/>
              <a:r>
                <a:rPr lang="en-US" altLang="ko-KR" sz="1400" dirty="0">
                  <a:latin typeface="Pretendard SemiBold" panose="02000703000000020004" pitchFamily="2" charset="-127"/>
                  <a:ea typeface="Pretendard SemiBold" panose="02000703000000020004" pitchFamily="2" charset="-127"/>
                </a:rPr>
                <a:t>Day 7</a:t>
              </a:r>
              <a:endParaRPr lang="ko-KR" altLang="en-US" sz="1400" dirty="0">
                <a:latin typeface="Pretendard SemiBold" panose="02000703000000020004" pitchFamily="2" charset="-127"/>
                <a:ea typeface="Pretendard SemiBold" panose="02000703000000020004" pitchFamily="2" charset="-127"/>
              </a:endParaRPr>
            </a:p>
          </p:txBody>
        </p:sp>
        <p:sp>
          <p:nvSpPr>
            <p:cNvPr id="36" name="TextBox 35">
              <a:extLst>
                <a:ext uri="{FF2B5EF4-FFF2-40B4-BE49-F238E27FC236}">
                  <a16:creationId xmlns:a16="http://schemas.microsoft.com/office/drawing/2014/main" id="{B1241A10-1647-47AE-8948-045E0E7BC27E}"/>
                </a:ext>
              </a:extLst>
            </p:cNvPr>
            <p:cNvSpPr txBox="1"/>
            <p:nvPr/>
          </p:nvSpPr>
          <p:spPr>
            <a:xfrm>
              <a:off x="9042216" y="4795930"/>
              <a:ext cx="529311" cy="215444"/>
            </a:xfrm>
            <a:prstGeom prst="rect">
              <a:avLst/>
            </a:prstGeom>
            <a:noFill/>
          </p:spPr>
          <p:txBody>
            <a:bodyPr wrap="none" rtlCol="0">
              <a:spAutoFit/>
            </a:bodyPr>
            <a:lstStyle/>
            <a:p>
              <a:pPr algn="ctr"/>
              <a:r>
                <a:rPr lang="en-US" altLang="ko-KR" sz="800" dirty="0">
                  <a:latin typeface="Pretendard Medium" panose="02000603000000020004" pitchFamily="2" charset="-127"/>
                  <a:ea typeface="Pretendard Medium" panose="02000603000000020004" pitchFamily="2" charset="-127"/>
                </a:rPr>
                <a:t>Control</a:t>
              </a:r>
              <a:endParaRPr lang="ko-KR" altLang="en-US" sz="800" dirty="0">
                <a:latin typeface="Pretendard Medium" panose="02000603000000020004" pitchFamily="2" charset="-127"/>
                <a:ea typeface="Pretendard Medium" panose="02000603000000020004" pitchFamily="2" charset="-127"/>
              </a:endParaRPr>
            </a:p>
          </p:txBody>
        </p:sp>
        <p:sp>
          <p:nvSpPr>
            <p:cNvPr id="37" name="TextBox 36">
              <a:extLst>
                <a:ext uri="{FF2B5EF4-FFF2-40B4-BE49-F238E27FC236}">
                  <a16:creationId xmlns:a16="http://schemas.microsoft.com/office/drawing/2014/main" id="{C55766B0-B3F9-4660-8F8B-244AEA4C3A99}"/>
                </a:ext>
              </a:extLst>
            </p:cNvPr>
            <p:cNvSpPr txBox="1"/>
            <p:nvPr/>
          </p:nvSpPr>
          <p:spPr>
            <a:xfrm>
              <a:off x="9576050" y="4795930"/>
              <a:ext cx="617477" cy="215444"/>
            </a:xfrm>
            <a:prstGeom prst="rect">
              <a:avLst/>
            </a:prstGeom>
            <a:noFill/>
          </p:spPr>
          <p:txBody>
            <a:bodyPr wrap="none" rtlCol="0">
              <a:spAutoFit/>
            </a:bodyPr>
            <a:lstStyle/>
            <a:p>
              <a:pPr algn="ctr"/>
              <a:r>
                <a:rPr lang="en-US" altLang="ko-KR" sz="800" dirty="0">
                  <a:latin typeface="Pretendard Medium" panose="02000603000000020004" pitchFamily="2" charset="-127"/>
                  <a:ea typeface="Pretendard Medium" panose="02000603000000020004" pitchFamily="2" charset="-127"/>
                </a:rPr>
                <a:t>PDLA MS</a:t>
              </a:r>
              <a:endParaRPr lang="ko-KR" altLang="en-US" sz="800" dirty="0">
                <a:latin typeface="Pretendard Medium" panose="02000603000000020004" pitchFamily="2" charset="-127"/>
                <a:ea typeface="Pretendard Medium" panose="02000603000000020004" pitchFamily="2" charset="-127"/>
              </a:endParaRPr>
            </a:p>
          </p:txBody>
        </p:sp>
        <p:sp>
          <p:nvSpPr>
            <p:cNvPr id="38" name="TextBox 37">
              <a:extLst>
                <a:ext uri="{FF2B5EF4-FFF2-40B4-BE49-F238E27FC236}">
                  <a16:creationId xmlns:a16="http://schemas.microsoft.com/office/drawing/2014/main" id="{754EDE44-D320-468F-A02C-60EBE6F38244}"/>
                </a:ext>
              </a:extLst>
            </p:cNvPr>
            <p:cNvSpPr txBox="1"/>
            <p:nvPr/>
          </p:nvSpPr>
          <p:spPr>
            <a:xfrm>
              <a:off x="10162702" y="4795930"/>
              <a:ext cx="601447" cy="215444"/>
            </a:xfrm>
            <a:prstGeom prst="rect">
              <a:avLst/>
            </a:prstGeom>
            <a:noFill/>
          </p:spPr>
          <p:txBody>
            <a:bodyPr wrap="none" rtlCol="0">
              <a:spAutoFit/>
            </a:bodyPr>
            <a:lstStyle/>
            <a:p>
              <a:pPr algn="ctr"/>
              <a:r>
                <a:rPr lang="en-US" altLang="ko-KR" sz="800" dirty="0">
                  <a:solidFill>
                    <a:srgbClr val="2EB6AA"/>
                  </a:solidFill>
                  <a:latin typeface="Pretendard Medium" panose="02000603000000020004" pitchFamily="2" charset="-127"/>
                  <a:ea typeface="Pretendard Medium" panose="02000603000000020004" pitchFamily="2" charset="-127"/>
                </a:rPr>
                <a:t>PLLA MS</a:t>
              </a:r>
              <a:endParaRPr lang="ko-KR" altLang="en-US" sz="800" dirty="0">
                <a:solidFill>
                  <a:srgbClr val="2EB6AA"/>
                </a:solidFill>
                <a:latin typeface="Pretendard Medium" panose="02000603000000020004" pitchFamily="2" charset="-127"/>
                <a:ea typeface="Pretendard Medium" panose="02000603000000020004" pitchFamily="2" charset="-127"/>
              </a:endParaRPr>
            </a:p>
          </p:txBody>
        </p:sp>
        <p:sp>
          <p:nvSpPr>
            <p:cNvPr id="39" name="TextBox 38">
              <a:extLst>
                <a:ext uri="{FF2B5EF4-FFF2-40B4-BE49-F238E27FC236}">
                  <a16:creationId xmlns:a16="http://schemas.microsoft.com/office/drawing/2014/main" id="{8A27D0EC-D726-4813-845A-A382571300DB}"/>
                </a:ext>
              </a:extLst>
            </p:cNvPr>
            <p:cNvSpPr txBox="1"/>
            <p:nvPr/>
          </p:nvSpPr>
          <p:spPr>
            <a:xfrm>
              <a:off x="10695116" y="4795930"/>
              <a:ext cx="671979" cy="215444"/>
            </a:xfrm>
            <a:prstGeom prst="rect">
              <a:avLst/>
            </a:prstGeom>
            <a:noFill/>
          </p:spPr>
          <p:txBody>
            <a:bodyPr wrap="none" rtlCol="0">
              <a:spAutoFit/>
            </a:bodyPr>
            <a:lstStyle/>
            <a:p>
              <a:pPr algn="ctr"/>
              <a:r>
                <a:rPr lang="en-US" altLang="ko-KR" sz="800" dirty="0">
                  <a:latin typeface="Pretendard Medium" panose="02000603000000020004" pitchFamily="2" charset="-127"/>
                  <a:ea typeface="Pretendard Medium" panose="02000603000000020004" pitchFamily="2" charset="-127"/>
                </a:rPr>
                <a:t>PDLLA MS</a:t>
              </a:r>
              <a:endParaRPr lang="ko-KR" altLang="en-US" sz="800" dirty="0">
                <a:latin typeface="Pretendard Medium" panose="02000603000000020004" pitchFamily="2" charset="-127"/>
                <a:ea typeface="Pretendard Medium" panose="02000603000000020004" pitchFamily="2" charset="-127"/>
              </a:endParaRPr>
            </a:p>
          </p:txBody>
        </p:sp>
        <p:sp>
          <p:nvSpPr>
            <p:cNvPr id="40" name="TextBox 39">
              <a:extLst>
                <a:ext uri="{FF2B5EF4-FFF2-40B4-BE49-F238E27FC236}">
                  <a16:creationId xmlns:a16="http://schemas.microsoft.com/office/drawing/2014/main" id="{1EB539D9-DDE0-46A4-94E7-F09DA936A23B}"/>
                </a:ext>
              </a:extLst>
            </p:cNvPr>
            <p:cNvSpPr txBox="1"/>
            <p:nvPr/>
          </p:nvSpPr>
          <p:spPr>
            <a:xfrm rot="16200000">
              <a:off x="7994785" y="3803315"/>
              <a:ext cx="894797" cy="246221"/>
            </a:xfrm>
            <a:prstGeom prst="rect">
              <a:avLst/>
            </a:prstGeom>
            <a:noFill/>
          </p:spPr>
          <p:txBody>
            <a:bodyPr wrap="none" rtlCol="0">
              <a:spAutoFit/>
            </a:bodyPr>
            <a:lstStyle/>
            <a:p>
              <a:r>
                <a:rPr lang="en-US" altLang="ko-KR" sz="1000" dirty="0">
                  <a:latin typeface="Pretendard Medium" panose="02000603000000020004" pitchFamily="2" charset="-127"/>
                  <a:ea typeface="Pretendard Medium" panose="02000603000000020004" pitchFamily="2" charset="-127"/>
                </a:rPr>
                <a:t>Collagen(%)</a:t>
              </a:r>
              <a:endParaRPr lang="ko-KR" altLang="en-US" sz="1000" dirty="0">
                <a:latin typeface="Pretendard Medium" panose="02000603000000020004" pitchFamily="2" charset="-127"/>
                <a:ea typeface="Pretendard Medium" panose="02000603000000020004" pitchFamily="2" charset="-127"/>
              </a:endParaRPr>
            </a:p>
          </p:txBody>
        </p:sp>
        <p:sp>
          <p:nvSpPr>
            <p:cNvPr id="41" name="TextBox 40">
              <a:extLst>
                <a:ext uri="{FF2B5EF4-FFF2-40B4-BE49-F238E27FC236}">
                  <a16:creationId xmlns:a16="http://schemas.microsoft.com/office/drawing/2014/main" id="{37C75380-9E2C-43D1-904E-2DBFD7F28BBD}"/>
                </a:ext>
              </a:extLst>
            </p:cNvPr>
            <p:cNvSpPr txBox="1"/>
            <p:nvPr/>
          </p:nvSpPr>
          <p:spPr>
            <a:xfrm>
              <a:off x="10015065" y="3010505"/>
              <a:ext cx="295274" cy="215444"/>
            </a:xfrm>
            <a:prstGeom prst="rect">
              <a:avLst/>
            </a:prstGeom>
            <a:noFill/>
          </p:spPr>
          <p:txBody>
            <a:bodyPr wrap="none" rtlCol="0">
              <a:spAutoFit/>
            </a:bodyPr>
            <a:lstStyle/>
            <a:p>
              <a:pPr algn="ctr"/>
              <a:r>
                <a:rPr lang="en-US" altLang="ko-KR" sz="800" dirty="0">
                  <a:latin typeface="Pretendard Medium" panose="02000603000000020004" pitchFamily="2" charset="-127"/>
                  <a:ea typeface="Pretendard Medium" panose="02000603000000020004" pitchFamily="2" charset="-127"/>
                </a:rPr>
                <a:t>ns</a:t>
              </a:r>
              <a:endParaRPr lang="ko-KR" altLang="en-US" sz="800" dirty="0">
                <a:latin typeface="Pretendard Medium" panose="02000603000000020004" pitchFamily="2" charset="-127"/>
                <a:ea typeface="Pretendard Medium" panose="02000603000000020004" pitchFamily="2" charset="-127"/>
              </a:endParaRPr>
            </a:p>
          </p:txBody>
        </p:sp>
        <p:sp>
          <p:nvSpPr>
            <p:cNvPr id="42" name="TextBox 41">
              <a:extLst>
                <a:ext uri="{FF2B5EF4-FFF2-40B4-BE49-F238E27FC236}">
                  <a16:creationId xmlns:a16="http://schemas.microsoft.com/office/drawing/2014/main" id="{31CC52DC-D8B7-4002-A738-DB5A858A88A5}"/>
                </a:ext>
              </a:extLst>
            </p:cNvPr>
            <p:cNvSpPr txBox="1"/>
            <p:nvPr/>
          </p:nvSpPr>
          <p:spPr>
            <a:xfrm>
              <a:off x="10581549" y="3010505"/>
              <a:ext cx="295274" cy="215444"/>
            </a:xfrm>
            <a:prstGeom prst="rect">
              <a:avLst/>
            </a:prstGeom>
            <a:noFill/>
          </p:spPr>
          <p:txBody>
            <a:bodyPr wrap="none" rtlCol="0">
              <a:spAutoFit/>
            </a:bodyPr>
            <a:lstStyle/>
            <a:p>
              <a:pPr algn="ctr"/>
              <a:r>
                <a:rPr lang="en-US" altLang="ko-KR" sz="800" dirty="0">
                  <a:latin typeface="Pretendard Medium" panose="02000603000000020004" pitchFamily="2" charset="-127"/>
                  <a:ea typeface="Pretendard Medium" panose="02000603000000020004" pitchFamily="2" charset="-127"/>
                </a:rPr>
                <a:t>ns</a:t>
              </a:r>
              <a:endParaRPr lang="ko-KR" altLang="en-US" sz="800" dirty="0">
                <a:latin typeface="Pretendard Medium" panose="02000603000000020004" pitchFamily="2" charset="-127"/>
                <a:ea typeface="Pretendard Medium" panose="02000603000000020004" pitchFamily="2" charset="-127"/>
              </a:endParaRPr>
            </a:p>
          </p:txBody>
        </p:sp>
        <p:sp>
          <p:nvSpPr>
            <p:cNvPr id="43" name="TextBox 42">
              <a:extLst>
                <a:ext uri="{FF2B5EF4-FFF2-40B4-BE49-F238E27FC236}">
                  <a16:creationId xmlns:a16="http://schemas.microsoft.com/office/drawing/2014/main" id="{99347C3A-1C6A-48B4-8581-D4137CBB953D}"/>
                </a:ext>
              </a:extLst>
            </p:cNvPr>
            <p:cNvSpPr txBox="1"/>
            <p:nvPr/>
          </p:nvSpPr>
          <p:spPr>
            <a:xfrm>
              <a:off x="9649775" y="2493173"/>
              <a:ext cx="780983" cy="307777"/>
            </a:xfrm>
            <a:prstGeom prst="rect">
              <a:avLst/>
            </a:prstGeom>
            <a:noFill/>
          </p:spPr>
          <p:txBody>
            <a:bodyPr wrap="none" rtlCol="0">
              <a:spAutoFit/>
            </a:bodyPr>
            <a:lstStyle/>
            <a:p>
              <a:pPr algn="ctr"/>
              <a:r>
                <a:rPr lang="en-US" altLang="ko-KR" sz="1400" dirty="0">
                  <a:latin typeface="Pretendard SemiBold" panose="02000703000000020004" pitchFamily="2" charset="-127"/>
                  <a:ea typeface="Pretendard SemiBold" panose="02000703000000020004" pitchFamily="2" charset="-127"/>
                </a:rPr>
                <a:t>Day 30</a:t>
              </a:r>
              <a:endParaRPr lang="ko-KR" altLang="en-US" sz="1400" dirty="0">
                <a:latin typeface="Pretendard SemiBold" panose="02000703000000020004" pitchFamily="2" charset="-127"/>
                <a:ea typeface="Pretendard SemiBold" panose="02000703000000020004" pitchFamily="2" charset="-127"/>
              </a:endParaRPr>
            </a:p>
          </p:txBody>
        </p:sp>
      </p:grpSp>
      <p:sp>
        <p:nvSpPr>
          <p:cNvPr id="44" name="TextBox 43">
            <a:extLst>
              <a:ext uri="{FF2B5EF4-FFF2-40B4-BE49-F238E27FC236}">
                <a16:creationId xmlns:a16="http://schemas.microsoft.com/office/drawing/2014/main" id="{C21F0B33-28FE-400B-8EF5-99B1A3043A58}"/>
              </a:ext>
            </a:extLst>
          </p:cNvPr>
          <p:cNvSpPr txBox="1"/>
          <p:nvPr/>
        </p:nvSpPr>
        <p:spPr>
          <a:xfrm>
            <a:off x="1317686" y="5058629"/>
            <a:ext cx="10871397" cy="230832"/>
          </a:xfrm>
          <a:prstGeom prst="rect">
            <a:avLst/>
          </a:prstGeom>
          <a:noFill/>
        </p:spPr>
        <p:txBody>
          <a:bodyPr wrap="square" rtlCol="0">
            <a:spAutoFit/>
          </a:bodyPr>
          <a:lstStyle/>
          <a:p>
            <a:r>
              <a:rPr lang="en-US" altLang="ko-KR" sz="900" dirty="0">
                <a:latin typeface="Pretendard SemiBold" panose="02000703000000020004" pitchFamily="2" charset="-127"/>
                <a:ea typeface="Pretendard SemiBold" panose="02000703000000020004" pitchFamily="2" charset="-127"/>
              </a:rPr>
              <a:t>Table 1. </a:t>
            </a:r>
            <a:r>
              <a:rPr lang="en-US" altLang="ko-KR" sz="900" dirty="0">
                <a:latin typeface="Pretendard Light" panose="02000403000000020004" pitchFamily="2" charset="-127"/>
                <a:ea typeface="Pretendard Light" panose="02000403000000020004" pitchFamily="2" charset="-127"/>
              </a:rPr>
              <a:t>Semi-quantitative analyses of type I and type III collagen fibers. Data are presented as mean      standard deviation (n = 3;*P &lt; 0.05, **P &lt; 0.01, ***P &lt; 0.001, ns: not significant)</a:t>
            </a:r>
            <a:endParaRPr lang="ko-KR" altLang="en-US" sz="900" dirty="0">
              <a:latin typeface="Pretendard Light" panose="02000403000000020004" pitchFamily="2" charset="-127"/>
              <a:ea typeface="Pretendard Light" panose="02000403000000020004" pitchFamily="2" charset="-127"/>
            </a:endParaRPr>
          </a:p>
        </p:txBody>
      </p:sp>
      <p:sp>
        <p:nvSpPr>
          <p:cNvPr id="45" name="TextBox 44">
            <a:extLst>
              <a:ext uri="{FF2B5EF4-FFF2-40B4-BE49-F238E27FC236}">
                <a16:creationId xmlns:a16="http://schemas.microsoft.com/office/drawing/2014/main" id="{4BD56AA3-8D18-4936-8805-AA6161E64749}"/>
              </a:ext>
            </a:extLst>
          </p:cNvPr>
          <p:cNvSpPr txBox="1"/>
          <p:nvPr/>
        </p:nvSpPr>
        <p:spPr>
          <a:xfrm>
            <a:off x="623884" y="324729"/>
            <a:ext cx="4443845" cy="830997"/>
          </a:xfrm>
          <a:prstGeom prst="rect">
            <a:avLst/>
          </a:prstGeom>
          <a:noFill/>
        </p:spPr>
        <p:txBody>
          <a:bodyPr wrap="none" rtlCol="0">
            <a:spAutoFit/>
          </a:bodyPr>
          <a:lstStyle/>
          <a:p>
            <a:r>
              <a:rPr lang="en-US" altLang="ko-KR" sz="2400" dirty="0">
                <a:solidFill>
                  <a:srgbClr val="2EB6AA"/>
                </a:solidFill>
                <a:latin typeface="Pretendard ExtraBold" panose="02000903000000020004" pitchFamily="2" charset="-127"/>
                <a:ea typeface="Pretendard ExtraBold" panose="02000903000000020004" pitchFamily="2" charset="-127"/>
              </a:rPr>
              <a:t>                                    is</a:t>
            </a:r>
          </a:p>
          <a:p>
            <a:r>
              <a:rPr lang="en-US" altLang="ko-KR" sz="2400" dirty="0">
                <a:solidFill>
                  <a:srgbClr val="2EB6AA"/>
                </a:solidFill>
                <a:latin typeface="Pretendard ExtraBold" panose="02000903000000020004" pitchFamily="2" charset="-127"/>
                <a:ea typeface="Pretendard ExtraBold" panose="02000903000000020004" pitchFamily="2" charset="-127"/>
              </a:rPr>
              <a:t>Superior Collagen Stimulator</a:t>
            </a:r>
            <a:endParaRPr lang="ko-KR" altLang="en-US" sz="2400" dirty="0">
              <a:solidFill>
                <a:srgbClr val="2EB6AA"/>
              </a:solidFill>
              <a:latin typeface="Pretendard ExtraBold" panose="02000903000000020004" pitchFamily="2" charset="-127"/>
              <a:ea typeface="Pretendard ExtraBold" panose="02000903000000020004" pitchFamily="2" charset="-127"/>
            </a:endParaRPr>
          </a:p>
        </p:txBody>
      </p:sp>
      <p:pic>
        <p:nvPicPr>
          <p:cNvPr id="46" name="그래픽 45">
            <a:extLst>
              <a:ext uri="{FF2B5EF4-FFF2-40B4-BE49-F238E27FC236}">
                <a16:creationId xmlns:a16="http://schemas.microsoft.com/office/drawing/2014/main" id="{95FD6E35-1649-457F-B46F-605AE5DC9FF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044" y="403752"/>
            <a:ext cx="2313454" cy="266606"/>
          </a:xfrm>
          <a:prstGeom prst="rect">
            <a:avLst/>
          </a:prstGeom>
        </p:spPr>
      </p:pic>
    </p:spTree>
    <p:extLst>
      <p:ext uri="{BB962C8B-B14F-4D97-AF65-F5344CB8AC3E}">
        <p14:creationId xmlns:p14="http://schemas.microsoft.com/office/powerpoint/2010/main" val="39149470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5376E2BA-61F9-4C67-9A49-2A47409988B2}"/>
              </a:ext>
            </a:extLst>
          </p:cNvPr>
          <p:cNvSpPr txBox="1"/>
          <p:nvPr/>
        </p:nvSpPr>
        <p:spPr>
          <a:xfrm>
            <a:off x="691620" y="2412343"/>
            <a:ext cx="10864653" cy="246221"/>
          </a:xfrm>
          <a:prstGeom prst="rect">
            <a:avLst/>
          </a:prstGeom>
          <a:noFill/>
        </p:spPr>
        <p:txBody>
          <a:bodyPr wrap="square" rtlCol="0">
            <a:spAutoFit/>
          </a:bodyPr>
          <a:lstStyle/>
          <a:p>
            <a:pPr marL="171450" indent="-171450">
              <a:buClr>
                <a:srgbClr val="2EB6AA"/>
              </a:buClr>
              <a:buFont typeface="Arial" panose="020B0604020202020204" pitchFamily="34" charset="0"/>
              <a:buChar char="•"/>
            </a:pPr>
            <a:r>
              <a:rPr lang="en-US" altLang="ko-KR" sz="1000" dirty="0">
                <a:latin typeface="Pretendard Light" panose="02000403000000020004" pitchFamily="2" charset="-127"/>
                <a:ea typeface="Pretendard Light" panose="02000403000000020004" pitchFamily="2" charset="-127"/>
              </a:rPr>
              <a:t>According to MT staining results, it was confirmed that collagen was produced in both the test group THE PILLA</a:t>
            </a:r>
            <a:r>
              <a:rPr lang="en-US" altLang="ko-KR" sz="1000" baseline="30000" dirty="0">
                <a:latin typeface="Pretendard Light" panose="02000403000000020004" pitchFamily="2" charset="-127"/>
                <a:ea typeface="Pretendard Light" panose="02000403000000020004" pitchFamily="2" charset="-127"/>
              </a:rPr>
              <a:t>TM</a:t>
            </a:r>
            <a:r>
              <a:rPr lang="en-US" altLang="ko-KR" sz="1000" dirty="0">
                <a:latin typeface="Pretendard Light" panose="02000403000000020004" pitchFamily="2" charset="-127"/>
                <a:ea typeface="Pretendard Light" panose="02000403000000020004" pitchFamily="2" charset="-127"/>
              </a:rPr>
              <a:t> and the company A product compared to the control after filler injection.</a:t>
            </a:r>
            <a:endParaRPr lang="ko-KR" altLang="en-US" sz="1000" dirty="0">
              <a:latin typeface="Pretendard Light" panose="02000403000000020004" pitchFamily="2" charset="-127"/>
              <a:ea typeface="Pretendard Light" panose="02000403000000020004" pitchFamily="2" charset="-127"/>
            </a:endParaRPr>
          </a:p>
        </p:txBody>
      </p:sp>
      <p:sp>
        <p:nvSpPr>
          <p:cNvPr id="18" name="직사각형 17">
            <a:extLst>
              <a:ext uri="{FF2B5EF4-FFF2-40B4-BE49-F238E27FC236}">
                <a16:creationId xmlns:a16="http://schemas.microsoft.com/office/drawing/2014/main" id="{1C2D5D2F-3A98-4AD7-AB25-2073474E329F}"/>
              </a:ext>
            </a:extLst>
          </p:cNvPr>
          <p:cNvSpPr/>
          <p:nvPr/>
        </p:nvSpPr>
        <p:spPr>
          <a:xfrm>
            <a:off x="0" y="0"/>
            <a:ext cx="287867" cy="1405467"/>
          </a:xfrm>
          <a:prstGeom prst="rect">
            <a:avLst/>
          </a:prstGeom>
          <a:solidFill>
            <a:srgbClr val="2EB6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34" name="직선 연결선 33">
            <a:extLst>
              <a:ext uri="{FF2B5EF4-FFF2-40B4-BE49-F238E27FC236}">
                <a16:creationId xmlns:a16="http://schemas.microsoft.com/office/drawing/2014/main" id="{4B5DA5DE-D07E-4D4E-A915-62637DEEA328}"/>
              </a:ext>
            </a:extLst>
          </p:cNvPr>
          <p:cNvCxnSpPr>
            <a:cxnSpLocks/>
          </p:cNvCxnSpPr>
          <p:nvPr/>
        </p:nvCxnSpPr>
        <p:spPr>
          <a:xfrm>
            <a:off x="0" y="1405467"/>
            <a:ext cx="12192000" cy="0"/>
          </a:xfrm>
          <a:prstGeom prst="line">
            <a:avLst/>
          </a:prstGeom>
          <a:ln>
            <a:solidFill>
              <a:schemeClr val="bg1">
                <a:lumMod val="75000"/>
              </a:schemeClr>
            </a:solidFill>
          </a:ln>
        </p:spPr>
        <p:style>
          <a:lnRef idx="1">
            <a:schemeClr val="dk1"/>
          </a:lnRef>
          <a:fillRef idx="0">
            <a:schemeClr val="dk1"/>
          </a:fillRef>
          <a:effectRef idx="0">
            <a:schemeClr val="dk1"/>
          </a:effectRef>
          <a:fontRef idx="minor">
            <a:schemeClr val="tx1"/>
          </a:fontRef>
        </p:style>
      </p:cxnSp>
      <p:pic>
        <p:nvPicPr>
          <p:cNvPr id="5" name="그래픽 4">
            <a:extLst>
              <a:ext uri="{FF2B5EF4-FFF2-40B4-BE49-F238E27FC236}">
                <a16:creationId xmlns:a16="http://schemas.microsoft.com/office/drawing/2014/main" id="{99DB2AC4-9852-4E2D-9024-BE5610973E6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78736" y="2084555"/>
            <a:ext cx="219075" cy="200025"/>
          </a:xfrm>
          <a:prstGeom prst="rect">
            <a:avLst/>
          </a:prstGeom>
        </p:spPr>
      </p:pic>
      <p:sp>
        <p:nvSpPr>
          <p:cNvPr id="6" name="TextBox 5">
            <a:extLst>
              <a:ext uri="{FF2B5EF4-FFF2-40B4-BE49-F238E27FC236}">
                <a16:creationId xmlns:a16="http://schemas.microsoft.com/office/drawing/2014/main" id="{05AD7514-0654-4366-8D5B-BC17C163DB6D}"/>
              </a:ext>
            </a:extLst>
          </p:cNvPr>
          <p:cNvSpPr txBox="1"/>
          <p:nvPr/>
        </p:nvSpPr>
        <p:spPr>
          <a:xfrm>
            <a:off x="997811" y="1979130"/>
            <a:ext cx="4830168" cy="369332"/>
          </a:xfrm>
          <a:prstGeom prst="rect">
            <a:avLst/>
          </a:prstGeom>
          <a:noFill/>
        </p:spPr>
        <p:txBody>
          <a:bodyPr wrap="none" rtlCol="0">
            <a:spAutoFit/>
          </a:bodyPr>
          <a:lstStyle/>
          <a:p>
            <a:r>
              <a:rPr lang="en-US" altLang="ko-KR" dirty="0">
                <a:latin typeface="Pretendard SemiBold" panose="02000703000000020004" pitchFamily="2" charset="-127"/>
                <a:ea typeface="Pretendard SemiBold" panose="02000703000000020004" pitchFamily="2" charset="-127"/>
              </a:rPr>
              <a:t>Collagen production effect of </a:t>
            </a:r>
            <a:r>
              <a:rPr lang="en-US" altLang="ko-KR" dirty="0">
                <a:solidFill>
                  <a:srgbClr val="2EB6AA"/>
                </a:solidFill>
                <a:latin typeface="Pretendard SemiBold" panose="02000703000000020004" pitchFamily="2" charset="-127"/>
                <a:ea typeface="Pretendard SemiBold" panose="02000703000000020004" pitchFamily="2" charset="-127"/>
              </a:rPr>
              <a:t>THE PILLA</a:t>
            </a:r>
            <a:r>
              <a:rPr lang="en-US" altLang="ko-KR" baseline="30000" dirty="0">
                <a:solidFill>
                  <a:srgbClr val="2EB6AA"/>
                </a:solidFill>
                <a:latin typeface="Pretendard SemiBold" panose="02000703000000020004" pitchFamily="2" charset="-127"/>
                <a:ea typeface="Pretendard SemiBold" panose="02000703000000020004" pitchFamily="2" charset="-127"/>
              </a:rPr>
              <a:t>TM</a:t>
            </a:r>
            <a:endParaRPr lang="ko-KR" altLang="en-US" baseline="30000" dirty="0">
              <a:solidFill>
                <a:srgbClr val="2EB6AA"/>
              </a:solidFill>
              <a:latin typeface="Pretendard SemiBold" panose="02000703000000020004" pitchFamily="2" charset="-127"/>
              <a:ea typeface="Pretendard SemiBold" panose="02000703000000020004" pitchFamily="2" charset="-127"/>
            </a:endParaRPr>
          </a:p>
        </p:txBody>
      </p:sp>
      <p:pic>
        <p:nvPicPr>
          <p:cNvPr id="3" name="그림 2">
            <a:extLst>
              <a:ext uri="{FF2B5EF4-FFF2-40B4-BE49-F238E27FC236}">
                <a16:creationId xmlns:a16="http://schemas.microsoft.com/office/drawing/2014/main" id="{7574F78A-EC52-400B-8A70-DC43A284DD2E}"/>
              </a:ext>
            </a:extLst>
          </p:cNvPr>
          <p:cNvPicPr>
            <a:picLocks noChangeAspect="1"/>
          </p:cNvPicPr>
          <p:nvPr/>
        </p:nvPicPr>
        <p:blipFill>
          <a:blip r:embed="rId4"/>
          <a:stretch>
            <a:fillRect/>
          </a:stretch>
        </p:blipFill>
        <p:spPr>
          <a:xfrm>
            <a:off x="1794933" y="3952688"/>
            <a:ext cx="9344883" cy="1224000"/>
          </a:xfrm>
          <a:prstGeom prst="rect">
            <a:avLst/>
          </a:prstGeom>
        </p:spPr>
      </p:pic>
      <p:sp>
        <p:nvSpPr>
          <p:cNvPr id="24" name="TextBox 23">
            <a:extLst>
              <a:ext uri="{FF2B5EF4-FFF2-40B4-BE49-F238E27FC236}">
                <a16:creationId xmlns:a16="http://schemas.microsoft.com/office/drawing/2014/main" id="{D62ED776-9A57-4FB5-9DAD-F8A46B52F502}"/>
              </a:ext>
            </a:extLst>
          </p:cNvPr>
          <p:cNvSpPr txBox="1"/>
          <p:nvPr/>
        </p:nvSpPr>
        <p:spPr>
          <a:xfrm>
            <a:off x="2302786" y="3496734"/>
            <a:ext cx="651140" cy="307777"/>
          </a:xfrm>
          <a:prstGeom prst="rect">
            <a:avLst/>
          </a:prstGeom>
          <a:noFill/>
        </p:spPr>
        <p:txBody>
          <a:bodyPr wrap="none" rtlCol="0">
            <a:spAutoFit/>
          </a:bodyPr>
          <a:lstStyle/>
          <a:p>
            <a:pPr algn="ctr"/>
            <a:r>
              <a:rPr lang="en-US" altLang="ko-KR" sz="1400" dirty="0">
                <a:latin typeface="Pretendard SemiBold" panose="02000703000000020004" pitchFamily="2" charset="-127"/>
                <a:ea typeface="Pretendard SemiBold" panose="02000703000000020004" pitchFamily="2" charset="-127"/>
              </a:rPr>
              <a:t>0 day</a:t>
            </a:r>
            <a:endParaRPr lang="ko-KR" altLang="en-US" sz="1400" dirty="0">
              <a:latin typeface="Pretendard SemiBold" panose="02000703000000020004" pitchFamily="2" charset="-127"/>
              <a:ea typeface="Pretendard SemiBold" panose="02000703000000020004" pitchFamily="2" charset="-127"/>
            </a:endParaRPr>
          </a:p>
        </p:txBody>
      </p:sp>
      <p:sp>
        <p:nvSpPr>
          <p:cNvPr id="25" name="TextBox 24">
            <a:extLst>
              <a:ext uri="{FF2B5EF4-FFF2-40B4-BE49-F238E27FC236}">
                <a16:creationId xmlns:a16="http://schemas.microsoft.com/office/drawing/2014/main" id="{D8599360-20AC-4CBF-B2E5-BB121C98FF95}"/>
              </a:ext>
            </a:extLst>
          </p:cNvPr>
          <p:cNvSpPr txBox="1"/>
          <p:nvPr/>
        </p:nvSpPr>
        <p:spPr>
          <a:xfrm>
            <a:off x="4129615" y="3496734"/>
            <a:ext cx="958917" cy="307777"/>
          </a:xfrm>
          <a:prstGeom prst="rect">
            <a:avLst/>
          </a:prstGeom>
          <a:noFill/>
        </p:spPr>
        <p:txBody>
          <a:bodyPr wrap="none" rtlCol="0">
            <a:spAutoFit/>
          </a:bodyPr>
          <a:lstStyle/>
          <a:p>
            <a:pPr algn="ctr"/>
            <a:r>
              <a:rPr lang="en-US" altLang="ko-KR" sz="1400" dirty="0">
                <a:latin typeface="Pretendard SemiBold" panose="02000703000000020004" pitchFamily="2" charset="-127"/>
                <a:ea typeface="Pretendard SemiBold" panose="02000703000000020004" pitchFamily="2" charset="-127"/>
              </a:rPr>
              <a:t>12 weeks</a:t>
            </a:r>
            <a:endParaRPr lang="ko-KR" altLang="en-US" sz="1400" dirty="0">
              <a:latin typeface="Pretendard SemiBold" panose="02000703000000020004" pitchFamily="2" charset="-127"/>
              <a:ea typeface="Pretendard SemiBold" panose="02000703000000020004" pitchFamily="2" charset="-127"/>
            </a:endParaRPr>
          </a:p>
        </p:txBody>
      </p:sp>
      <p:sp>
        <p:nvSpPr>
          <p:cNvPr id="26" name="TextBox 25">
            <a:extLst>
              <a:ext uri="{FF2B5EF4-FFF2-40B4-BE49-F238E27FC236}">
                <a16:creationId xmlns:a16="http://schemas.microsoft.com/office/drawing/2014/main" id="{A3C68A29-636B-4B50-9B81-8C1AD9C1CE86}"/>
              </a:ext>
            </a:extLst>
          </p:cNvPr>
          <p:cNvSpPr txBox="1"/>
          <p:nvPr/>
        </p:nvSpPr>
        <p:spPr>
          <a:xfrm>
            <a:off x="5954606" y="3496734"/>
            <a:ext cx="992579" cy="307777"/>
          </a:xfrm>
          <a:prstGeom prst="rect">
            <a:avLst/>
          </a:prstGeom>
          <a:noFill/>
        </p:spPr>
        <p:txBody>
          <a:bodyPr wrap="none" rtlCol="0">
            <a:spAutoFit/>
          </a:bodyPr>
          <a:lstStyle/>
          <a:p>
            <a:pPr algn="ctr"/>
            <a:r>
              <a:rPr lang="en-US" altLang="ko-KR" sz="1400" dirty="0">
                <a:latin typeface="Pretendard SemiBold" panose="02000703000000020004" pitchFamily="2" charset="-127"/>
                <a:ea typeface="Pretendard SemiBold" panose="02000703000000020004" pitchFamily="2" charset="-127"/>
              </a:rPr>
              <a:t>24 weeks</a:t>
            </a:r>
            <a:endParaRPr lang="ko-KR" altLang="en-US" sz="1400" dirty="0">
              <a:latin typeface="Pretendard SemiBold" panose="02000703000000020004" pitchFamily="2" charset="-127"/>
              <a:ea typeface="Pretendard SemiBold" panose="02000703000000020004" pitchFamily="2" charset="-127"/>
            </a:endParaRPr>
          </a:p>
        </p:txBody>
      </p:sp>
      <p:sp>
        <p:nvSpPr>
          <p:cNvPr id="27" name="TextBox 26">
            <a:extLst>
              <a:ext uri="{FF2B5EF4-FFF2-40B4-BE49-F238E27FC236}">
                <a16:creationId xmlns:a16="http://schemas.microsoft.com/office/drawing/2014/main" id="{1485B14D-7B55-4434-A1FB-40F9DF1E3260}"/>
              </a:ext>
            </a:extLst>
          </p:cNvPr>
          <p:cNvSpPr txBox="1"/>
          <p:nvPr/>
        </p:nvSpPr>
        <p:spPr>
          <a:xfrm>
            <a:off x="7897381" y="3496734"/>
            <a:ext cx="997389" cy="307777"/>
          </a:xfrm>
          <a:prstGeom prst="rect">
            <a:avLst/>
          </a:prstGeom>
          <a:noFill/>
        </p:spPr>
        <p:txBody>
          <a:bodyPr wrap="none" rtlCol="0">
            <a:spAutoFit/>
          </a:bodyPr>
          <a:lstStyle/>
          <a:p>
            <a:pPr algn="ctr"/>
            <a:r>
              <a:rPr lang="en-US" altLang="ko-KR" sz="1400" dirty="0">
                <a:latin typeface="Pretendard SemiBold" panose="02000703000000020004" pitchFamily="2" charset="-127"/>
                <a:ea typeface="Pretendard SemiBold" panose="02000703000000020004" pitchFamily="2" charset="-127"/>
              </a:rPr>
              <a:t>36 weeks</a:t>
            </a:r>
            <a:endParaRPr lang="ko-KR" altLang="en-US" sz="1400" dirty="0">
              <a:latin typeface="Pretendard SemiBold" panose="02000703000000020004" pitchFamily="2" charset="-127"/>
              <a:ea typeface="Pretendard SemiBold" panose="02000703000000020004" pitchFamily="2" charset="-127"/>
            </a:endParaRPr>
          </a:p>
        </p:txBody>
      </p:sp>
      <p:sp>
        <p:nvSpPr>
          <p:cNvPr id="28" name="TextBox 27">
            <a:extLst>
              <a:ext uri="{FF2B5EF4-FFF2-40B4-BE49-F238E27FC236}">
                <a16:creationId xmlns:a16="http://schemas.microsoft.com/office/drawing/2014/main" id="{01E11567-3104-464D-BEC5-936FAF1F366F}"/>
              </a:ext>
            </a:extLst>
          </p:cNvPr>
          <p:cNvSpPr txBox="1"/>
          <p:nvPr/>
        </p:nvSpPr>
        <p:spPr>
          <a:xfrm>
            <a:off x="9760766" y="3496734"/>
            <a:ext cx="998991" cy="307777"/>
          </a:xfrm>
          <a:prstGeom prst="rect">
            <a:avLst/>
          </a:prstGeom>
          <a:noFill/>
        </p:spPr>
        <p:txBody>
          <a:bodyPr wrap="none" rtlCol="0">
            <a:spAutoFit/>
          </a:bodyPr>
          <a:lstStyle/>
          <a:p>
            <a:pPr algn="ctr"/>
            <a:r>
              <a:rPr lang="en-US" altLang="ko-KR" sz="1400" dirty="0">
                <a:latin typeface="Pretendard SemiBold" panose="02000703000000020004" pitchFamily="2" charset="-127"/>
                <a:ea typeface="Pretendard SemiBold" panose="02000703000000020004" pitchFamily="2" charset="-127"/>
              </a:rPr>
              <a:t>48 weeks</a:t>
            </a:r>
            <a:endParaRPr lang="ko-KR" altLang="en-US" sz="1400" dirty="0">
              <a:latin typeface="Pretendard SemiBold" panose="02000703000000020004" pitchFamily="2" charset="-127"/>
              <a:ea typeface="Pretendard SemiBold" panose="02000703000000020004" pitchFamily="2" charset="-127"/>
            </a:endParaRPr>
          </a:p>
        </p:txBody>
      </p:sp>
      <p:sp>
        <p:nvSpPr>
          <p:cNvPr id="29" name="TextBox 28">
            <a:extLst>
              <a:ext uri="{FF2B5EF4-FFF2-40B4-BE49-F238E27FC236}">
                <a16:creationId xmlns:a16="http://schemas.microsoft.com/office/drawing/2014/main" id="{76D5B665-87DD-4FB0-877F-AFE8903F999B}"/>
              </a:ext>
            </a:extLst>
          </p:cNvPr>
          <p:cNvSpPr txBox="1"/>
          <p:nvPr/>
        </p:nvSpPr>
        <p:spPr>
          <a:xfrm>
            <a:off x="881329" y="4410370"/>
            <a:ext cx="801822" cy="461665"/>
          </a:xfrm>
          <a:prstGeom prst="rect">
            <a:avLst/>
          </a:prstGeom>
          <a:noFill/>
        </p:spPr>
        <p:txBody>
          <a:bodyPr wrap="none" rtlCol="0">
            <a:spAutoFit/>
          </a:bodyPr>
          <a:lstStyle/>
          <a:p>
            <a:pPr algn="r"/>
            <a:r>
              <a:rPr lang="en-US" altLang="ko-KR" sz="1200" dirty="0">
                <a:latin typeface="Pretendard SemiBold" panose="02000703000000020004" pitchFamily="2" charset="-127"/>
                <a:ea typeface="Pretendard SemiBold" panose="02000703000000020004" pitchFamily="2" charset="-127"/>
              </a:rPr>
              <a:t>MT stain</a:t>
            </a:r>
          </a:p>
          <a:p>
            <a:pPr algn="r"/>
            <a:r>
              <a:rPr lang="en-US" altLang="ko-KR" sz="1200" dirty="0">
                <a:latin typeface="Pretendard SemiBold" panose="02000703000000020004" pitchFamily="2" charset="-127"/>
                <a:ea typeface="Pretendard SemiBold" panose="02000703000000020004" pitchFamily="2" charset="-127"/>
              </a:rPr>
              <a:t>(X200)</a:t>
            </a:r>
            <a:endParaRPr lang="ko-KR" altLang="en-US" sz="1200" dirty="0">
              <a:latin typeface="Pretendard SemiBold" panose="02000703000000020004" pitchFamily="2" charset="-127"/>
              <a:ea typeface="Pretendard SemiBold" panose="02000703000000020004" pitchFamily="2" charset="-127"/>
            </a:endParaRPr>
          </a:p>
        </p:txBody>
      </p:sp>
      <p:sp>
        <p:nvSpPr>
          <p:cNvPr id="30" name="TextBox 29">
            <a:extLst>
              <a:ext uri="{FF2B5EF4-FFF2-40B4-BE49-F238E27FC236}">
                <a16:creationId xmlns:a16="http://schemas.microsoft.com/office/drawing/2014/main" id="{484D9178-F485-47EF-84EF-3C4D10FD21D6}"/>
              </a:ext>
            </a:extLst>
          </p:cNvPr>
          <p:cNvSpPr txBox="1"/>
          <p:nvPr/>
        </p:nvSpPr>
        <p:spPr>
          <a:xfrm>
            <a:off x="1794932" y="5321207"/>
            <a:ext cx="6070799" cy="230832"/>
          </a:xfrm>
          <a:prstGeom prst="rect">
            <a:avLst/>
          </a:prstGeom>
          <a:noFill/>
        </p:spPr>
        <p:txBody>
          <a:bodyPr wrap="square" rtlCol="0">
            <a:spAutoFit/>
          </a:bodyPr>
          <a:lstStyle/>
          <a:p>
            <a:r>
              <a:rPr lang="en-US" altLang="ko-KR" sz="900" dirty="0">
                <a:latin typeface="Pretendard SemiBold" panose="02000703000000020004" pitchFamily="2" charset="-127"/>
                <a:ea typeface="Pretendard SemiBold" panose="02000703000000020004" pitchFamily="2" charset="-127"/>
              </a:rPr>
              <a:t>Picture 4. </a:t>
            </a:r>
            <a:r>
              <a:rPr lang="en-US" altLang="ko-KR" sz="900" dirty="0">
                <a:latin typeface="Pretendard Light" panose="02000403000000020004" pitchFamily="2" charset="-127"/>
                <a:ea typeface="Pretendard Light" panose="02000403000000020004" pitchFamily="2" charset="-127"/>
              </a:rPr>
              <a:t>Collagen production over time after injecting THE PILLATM, MT stain(x200)</a:t>
            </a:r>
            <a:endParaRPr lang="ko-KR" altLang="en-US" sz="900" dirty="0">
              <a:latin typeface="Pretendard Light" panose="02000403000000020004" pitchFamily="2" charset="-127"/>
              <a:ea typeface="Pretendard Light" panose="02000403000000020004" pitchFamily="2" charset="-127"/>
            </a:endParaRPr>
          </a:p>
        </p:txBody>
      </p:sp>
      <p:sp>
        <p:nvSpPr>
          <p:cNvPr id="17" name="TextBox 16">
            <a:extLst>
              <a:ext uri="{FF2B5EF4-FFF2-40B4-BE49-F238E27FC236}">
                <a16:creationId xmlns:a16="http://schemas.microsoft.com/office/drawing/2014/main" id="{3BF4CDCF-7987-4BC4-A10D-A765AD31480C}"/>
              </a:ext>
            </a:extLst>
          </p:cNvPr>
          <p:cNvSpPr txBox="1"/>
          <p:nvPr/>
        </p:nvSpPr>
        <p:spPr>
          <a:xfrm>
            <a:off x="623884" y="324729"/>
            <a:ext cx="4443845" cy="830997"/>
          </a:xfrm>
          <a:prstGeom prst="rect">
            <a:avLst/>
          </a:prstGeom>
          <a:noFill/>
        </p:spPr>
        <p:txBody>
          <a:bodyPr wrap="none" rtlCol="0">
            <a:spAutoFit/>
          </a:bodyPr>
          <a:lstStyle/>
          <a:p>
            <a:r>
              <a:rPr lang="en-US" altLang="ko-KR" sz="2400" dirty="0">
                <a:solidFill>
                  <a:srgbClr val="2EB6AA"/>
                </a:solidFill>
                <a:latin typeface="Pretendard ExtraBold" panose="02000903000000020004" pitchFamily="2" charset="-127"/>
                <a:ea typeface="Pretendard ExtraBold" panose="02000903000000020004" pitchFamily="2" charset="-127"/>
              </a:rPr>
              <a:t>                                    is</a:t>
            </a:r>
          </a:p>
          <a:p>
            <a:r>
              <a:rPr lang="en-US" altLang="ko-KR" sz="2400" dirty="0">
                <a:solidFill>
                  <a:srgbClr val="2EB6AA"/>
                </a:solidFill>
                <a:latin typeface="Pretendard ExtraBold" panose="02000903000000020004" pitchFamily="2" charset="-127"/>
                <a:ea typeface="Pretendard ExtraBold" panose="02000903000000020004" pitchFamily="2" charset="-127"/>
              </a:rPr>
              <a:t>Superior Collagen Stimulator</a:t>
            </a:r>
            <a:endParaRPr lang="ko-KR" altLang="en-US" sz="2400" dirty="0">
              <a:solidFill>
                <a:srgbClr val="2EB6AA"/>
              </a:solidFill>
              <a:latin typeface="Pretendard ExtraBold" panose="02000903000000020004" pitchFamily="2" charset="-127"/>
              <a:ea typeface="Pretendard ExtraBold" panose="02000903000000020004" pitchFamily="2" charset="-127"/>
            </a:endParaRPr>
          </a:p>
        </p:txBody>
      </p:sp>
      <p:pic>
        <p:nvPicPr>
          <p:cNvPr id="19" name="그래픽 18">
            <a:extLst>
              <a:ext uri="{FF2B5EF4-FFF2-40B4-BE49-F238E27FC236}">
                <a16:creationId xmlns:a16="http://schemas.microsoft.com/office/drawing/2014/main" id="{CC7A8DEB-DEDA-4BB8-A53D-44516B3BC57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31044" y="403752"/>
            <a:ext cx="2313454" cy="266606"/>
          </a:xfrm>
          <a:prstGeom prst="rect">
            <a:avLst/>
          </a:prstGeom>
        </p:spPr>
      </p:pic>
    </p:spTree>
    <p:extLst>
      <p:ext uri="{BB962C8B-B14F-4D97-AF65-F5344CB8AC3E}">
        <p14:creationId xmlns:p14="http://schemas.microsoft.com/office/powerpoint/2010/main" val="18111522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그림 3">
            <a:extLst>
              <a:ext uri="{FF2B5EF4-FFF2-40B4-BE49-F238E27FC236}">
                <a16:creationId xmlns:a16="http://schemas.microsoft.com/office/drawing/2014/main" id="{2A9BC8BF-5903-4C78-AA5A-4F28C4134E72}"/>
              </a:ext>
            </a:extLst>
          </p:cNvPr>
          <p:cNvPicPr>
            <a:picLocks noChangeAspect="1"/>
          </p:cNvPicPr>
          <p:nvPr/>
        </p:nvPicPr>
        <p:blipFill>
          <a:blip r:embed="rId2"/>
          <a:stretch>
            <a:fillRect/>
          </a:stretch>
        </p:blipFill>
        <p:spPr>
          <a:xfrm>
            <a:off x="1896535" y="3228794"/>
            <a:ext cx="9337377" cy="2484000"/>
          </a:xfrm>
          <a:prstGeom prst="rect">
            <a:avLst/>
          </a:prstGeom>
        </p:spPr>
      </p:pic>
      <p:sp>
        <p:nvSpPr>
          <p:cNvPr id="9" name="TextBox 8">
            <a:extLst>
              <a:ext uri="{FF2B5EF4-FFF2-40B4-BE49-F238E27FC236}">
                <a16:creationId xmlns:a16="http://schemas.microsoft.com/office/drawing/2014/main" id="{5376E2BA-61F9-4C67-9A49-2A47409988B2}"/>
              </a:ext>
            </a:extLst>
          </p:cNvPr>
          <p:cNvSpPr txBox="1"/>
          <p:nvPr/>
        </p:nvSpPr>
        <p:spPr>
          <a:xfrm>
            <a:off x="691620" y="2412343"/>
            <a:ext cx="10864653" cy="253916"/>
          </a:xfrm>
          <a:prstGeom prst="rect">
            <a:avLst/>
          </a:prstGeom>
          <a:noFill/>
        </p:spPr>
        <p:txBody>
          <a:bodyPr wrap="square" rtlCol="0">
            <a:spAutoFit/>
          </a:bodyPr>
          <a:lstStyle/>
          <a:p>
            <a:pPr marL="171450" indent="-171450">
              <a:buClr>
                <a:srgbClr val="2EB6AA"/>
              </a:buClr>
              <a:buFont typeface="Arial" panose="020B0604020202020204" pitchFamily="34" charset="0"/>
              <a:buChar char="•"/>
            </a:pPr>
            <a:r>
              <a:rPr lang="en-US" altLang="ko-KR" sz="1000" dirty="0">
                <a:latin typeface="Pretendard Light" panose="02000403000000020004" pitchFamily="2" charset="-127"/>
                <a:ea typeface="Pretendard Light" panose="02000403000000020004" pitchFamily="2" charset="-127"/>
              </a:rPr>
              <a:t>According to IHC results, it was confirmed that collagen type Ⅰ and collagen type Ⅲ expression increased compared to control after THE PILLA</a:t>
            </a:r>
            <a:r>
              <a:rPr lang="en-US" altLang="ko-KR" sz="1000" baseline="30000" dirty="0">
                <a:latin typeface="Pretendard Light" panose="02000403000000020004" pitchFamily="2" charset="-127"/>
                <a:ea typeface="Pretendard Light" panose="02000403000000020004" pitchFamily="2" charset="-127"/>
              </a:rPr>
              <a:t>TM</a:t>
            </a:r>
            <a:r>
              <a:rPr lang="en-US" altLang="ko-KR" sz="1000" dirty="0">
                <a:latin typeface="Pretendard Light" panose="02000403000000020004" pitchFamily="2" charset="-127"/>
                <a:ea typeface="Pretendard Light" panose="02000403000000020004" pitchFamily="2" charset="-127"/>
              </a:rPr>
              <a:t> injection.</a:t>
            </a:r>
            <a:endParaRPr lang="ko-KR" altLang="en-US" sz="1000" dirty="0">
              <a:latin typeface="Pretendard Light" panose="02000403000000020004" pitchFamily="2" charset="-127"/>
              <a:ea typeface="Pretendard Light" panose="02000403000000020004" pitchFamily="2" charset="-127"/>
            </a:endParaRPr>
          </a:p>
        </p:txBody>
      </p:sp>
      <p:sp>
        <p:nvSpPr>
          <p:cNvPr id="18" name="직사각형 17">
            <a:extLst>
              <a:ext uri="{FF2B5EF4-FFF2-40B4-BE49-F238E27FC236}">
                <a16:creationId xmlns:a16="http://schemas.microsoft.com/office/drawing/2014/main" id="{1C2D5D2F-3A98-4AD7-AB25-2073474E329F}"/>
              </a:ext>
            </a:extLst>
          </p:cNvPr>
          <p:cNvSpPr/>
          <p:nvPr/>
        </p:nvSpPr>
        <p:spPr>
          <a:xfrm>
            <a:off x="0" y="0"/>
            <a:ext cx="287867" cy="1405467"/>
          </a:xfrm>
          <a:prstGeom prst="rect">
            <a:avLst/>
          </a:prstGeom>
          <a:solidFill>
            <a:srgbClr val="2EB6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34" name="직선 연결선 33">
            <a:extLst>
              <a:ext uri="{FF2B5EF4-FFF2-40B4-BE49-F238E27FC236}">
                <a16:creationId xmlns:a16="http://schemas.microsoft.com/office/drawing/2014/main" id="{4B5DA5DE-D07E-4D4E-A915-62637DEEA328}"/>
              </a:ext>
            </a:extLst>
          </p:cNvPr>
          <p:cNvCxnSpPr>
            <a:cxnSpLocks/>
          </p:cNvCxnSpPr>
          <p:nvPr/>
        </p:nvCxnSpPr>
        <p:spPr>
          <a:xfrm>
            <a:off x="0" y="1405467"/>
            <a:ext cx="12192000" cy="0"/>
          </a:xfrm>
          <a:prstGeom prst="line">
            <a:avLst/>
          </a:prstGeom>
          <a:ln>
            <a:solidFill>
              <a:schemeClr val="bg1">
                <a:lumMod val="75000"/>
              </a:schemeClr>
            </a:solidFill>
          </a:ln>
        </p:spPr>
        <p:style>
          <a:lnRef idx="1">
            <a:schemeClr val="dk1"/>
          </a:lnRef>
          <a:fillRef idx="0">
            <a:schemeClr val="dk1"/>
          </a:fillRef>
          <a:effectRef idx="0">
            <a:schemeClr val="dk1"/>
          </a:effectRef>
          <a:fontRef idx="minor">
            <a:schemeClr val="tx1"/>
          </a:fontRef>
        </p:style>
      </p:cxnSp>
      <p:pic>
        <p:nvPicPr>
          <p:cNvPr id="5" name="그래픽 4">
            <a:extLst>
              <a:ext uri="{FF2B5EF4-FFF2-40B4-BE49-F238E27FC236}">
                <a16:creationId xmlns:a16="http://schemas.microsoft.com/office/drawing/2014/main" id="{99DB2AC4-9852-4E2D-9024-BE5610973E6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78736" y="2084555"/>
            <a:ext cx="219075" cy="200025"/>
          </a:xfrm>
          <a:prstGeom prst="rect">
            <a:avLst/>
          </a:prstGeom>
        </p:spPr>
      </p:pic>
      <p:sp>
        <p:nvSpPr>
          <p:cNvPr id="6" name="TextBox 5">
            <a:extLst>
              <a:ext uri="{FF2B5EF4-FFF2-40B4-BE49-F238E27FC236}">
                <a16:creationId xmlns:a16="http://schemas.microsoft.com/office/drawing/2014/main" id="{05AD7514-0654-4366-8D5B-BC17C163DB6D}"/>
              </a:ext>
            </a:extLst>
          </p:cNvPr>
          <p:cNvSpPr txBox="1"/>
          <p:nvPr/>
        </p:nvSpPr>
        <p:spPr>
          <a:xfrm>
            <a:off x="997811" y="1979130"/>
            <a:ext cx="4830168" cy="369332"/>
          </a:xfrm>
          <a:prstGeom prst="rect">
            <a:avLst/>
          </a:prstGeom>
          <a:noFill/>
        </p:spPr>
        <p:txBody>
          <a:bodyPr wrap="none" rtlCol="0">
            <a:spAutoFit/>
          </a:bodyPr>
          <a:lstStyle/>
          <a:p>
            <a:r>
              <a:rPr lang="en-US" altLang="ko-KR" dirty="0">
                <a:latin typeface="Pretendard SemiBold" panose="02000703000000020004" pitchFamily="2" charset="-127"/>
                <a:ea typeface="Pretendard SemiBold" panose="02000703000000020004" pitchFamily="2" charset="-127"/>
              </a:rPr>
              <a:t>Collagen production effect of </a:t>
            </a:r>
            <a:r>
              <a:rPr lang="en-US" altLang="ko-KR" dirty="0">
                <a:solidFill>
                  <a:srgbClr val="2EB6AA"/>
                </a:solidFill>
                <a:latin typeface="Pretendard SemiBold" panose="02000703000000020004" pitchFamily="2" charset="-127"/>
                <a:ea typeface="Pretendard SemiBold" panose="02000703000000020004" pitchFamily="2" charset="-127"/>
              </a:rPr>
              <a:t>THE PILLA</a:t>
            </a:r>
            <a:r>
              <a:rPr lang="en-US" altLang="ko-KR" baseline="30000" dirty="0">
                <a:solidFill>
                  <a:srgbClr val="2EB6AA"/>
                </a:solidFill>
                <a:latin typeface="Pretendard SemiBold" panose="02000703000000020004" pitchFamily="2" charset="-127"/>
                <a:ea typeface="Pretendard SemiBold" panose="02000703000000020004" pitchFamily="2" charset="-127"/>
              </a:rPr>
              <a:t>TM</a:t>
            </a:r>
            <a:endParaRPr lang="ko-KR" altLang="en-US" baseline="30000" dirty="0">
              <a:solidFill>
                <a:srgbClr val="2EB6AA"/>
              </a:solidFill>
              <a:latin typeface="Pretendard SemiBold" panose="02000703000000020004" pitchFamily="2" charset="-127"/>
              <a:ea typeface="Pretendard SemiBold" panose="02000703000000020004" pitchFamily="2" charset="-127"/>
            </a:endParaRPr>
          </a:p>
        </p:txBody>
      </p:sp>
      <p:sp>
        <p:nvSpPr>
          <p:cNvPr id="29" name="TextBox 28">
            <a:extLst>
              <a:ext uri="{FF2B5EF4-FFF2-40B4-BE49-F238E27FC236}">
                <a16:creationId xmlns:a16="http://schemas.microsoft.com/office/drawing/2014/main" id="{76D5B665-87DD-4FB0-877F-AFE8903F999B}"/>
              </a:ext>
            </a:extLst>
          </p:cNvPr>
          <p:cNvSpPr txBox="1"/>
          <p:nvPr/>
        </p:nvSpPr>
        <p:spPr>
          <a:xfrm>
            <a:off x="694005" y="3668522"/>
            <a:ext cx="1143262" cy="461665"/>
          </a:xfrm>
          <a:prstGeom prst="rect">
            <a:avLst/>
          </a:prstGeom>
          <a:noFill/>
        </p:spPr>
        <p:txBody>
          <a:bodyPr wrap="none" rtlCol="0">
            <a:spAutoFit/>
          </a:bodyPr>
          <a:lstStyle/>
          <a:p>
            <a:pPr algn="r"/>
            <a:r>
              <a:rPr lang="en-US" altLang="ko-KR" sz="1200" dirty="0">
                <a:latin typeface="Pretendard SemiBold" panose="02000703000000020004" pitchFamily="2" charset="-127"/>
                <a:ea typeface="Pretendard SemiBold" panose="02000703000000020004" pitchFamily="2" charset="-127"/>
              </a:rPr>
              <a:t>IHC-Collagen</a:t>
            </a:r>
          </a:p>
          <a:p>
            <a:pPr algn="r"/>
            <a:r>
              <a:rPr lang="en-US" altLang="ko-KR" sz="1200" dirty="0">
                <a:latin typeface="Pretendard SemiBold" panose="02000703000000020004" pitchFamily="2" charset="-127"/>
                <a:ea typeface="Pretendard SemiBold" panose="02000703000000020004" pitchFamily="2" charset="-127"/>
              </a:rPr>
              <a:t>type I (X100)</a:t>
            </a:r>
            <a:endParaRPr lang="ko-KR" altLang="en-US" sz="1200" dirty="0">
              <a:latin typeface="Pretendard SemiBold" panose="02000703000000020004" pitchFamily="2" charset="-127"/>
              <a:ea typeface="Pretendard SemiBold" panose="02000703000000020004" pitchFamily="2" charset="-127"/>
            </a:endParaRPr>
          </a:p>
        </p:txBody>
      </p:sp>
      <p:sp>
        <p:nvSpPr>
          <p:cNvPr id="30" name="TextBox 29">
            <a:extLst>
              <a:ext uri="{FF2B5EF4-FFF2-40B4-BE49-F238E27FC236}">
                <a16:creationId xmlns:a16="http://schemas.microsoft.com/office/drawing/2014/main" id="{484D9178-F485-47EF-84EF-3C4D10FD21D6}"/>
              </a:ext>
            </a:extLst>
          </p:cNvPr>
          <p:cNvSpPr txBox="1"/>
          <p:nvPr/>
        </p:nvSpPr>
        <p:spPr>
          <a:xfrm>
            <a:off x="1837267" y="5863074"/>
            <a:ext cx="9705447" cy="230832"/>
          </a:xfrm>
          <a:prstGeom prst="rect">
            <a:avLst/>
          </a:prstGeom>
          <a:noFill/>
        </p:spPr>
        <p:txBody>
          <a:bodyPr wrap="square" rtlCol="0">
            <a:spAutoFit/>
          </a:bodyPr>
          <a:lstStyle/>
          <a:p>
            <a:r>
              <a:rPr lang="en-US" altLang="ko-KR" sz="900" dirty="0">
                <a:latin typeface="Pretendard SemiBold" panose="02000703000000020004" pitchFamily="2" charset="-127"/>
                <a:ea typeface="Pretendard SemiBold" panose="02000703000000020004" pitchFamily="2" charset="-127"/>
              </a:rPr>
              <a:t>Picture 5. </a:t>
            </a:r>
            <a:r>
              <a:rPr lang="en-US" altLang="ko-KR" sz="900" dirty="0">
                <a:latin typeface="Pretendard Light" panose="02000403000000020004" pitchFamily="2" charset="-127"/>
                <a:ea typeface="Pretendard Light" panose="02000403000000020004" pitchFamily="2" charset="-127"/>
              </a:rPr>
              <a:t>The expression of collagen type Ⅰ and collagen type Ⅲ over time after injecting THE PILLA</a:t>
            </a:r>
            <a:r>
              <a:rPr lang="en-US" altLang="ko-KR" sz="900" baseline="30000" dirty="0">
                <a:latin typeface="Pretendard Light" panose="02000403000000020004" pitchFamily="2" charset="-127"/>
                <a:ea typeface="Pretendard Light" panose="02000403000000020004" pitchFamily="2" charset="-127"/>
              </a:rPr>
              <a:t>TM</a:t>
            </a:r>
            <a:r>
              <a:rPr lang="en-US" altLang="ko-KR" sz="900" dirty="0">
                <a:latin typeface="Pretendard Light" panose="02000403000000020004" pitchFamily="2" charset="-127"/>
                <a:ea typeface="Pretendard Light" panose="02000403000000020004" pitchFamily="2" charset="-127"/>
              </a:rPr>
              <a:t>, IHC(x100)</a:t>
            </a:r>
            <a:endParaRPr lang="ko-KR" altLang="en-US" sz="900" dirty="0">
              <a:latin typeface="Pretendard Light" panose="02000403000000020004" pitchFamily="2" charset="-127"/>
              <a:ea typeface="Pretendard Light" panose="02000403000000020004" pitchFamily="2" charset="-127"/>
            </a:endParaRPr>
          </a:p>
        </p:txBody>
      </p:sp>
      <p:sp>
        <p:nvSpPr>
          <p:cNvPr id="19" name="TextBox 18">
            <a:extLst>
              <a:ext uri="{FF2B5EF4-FFF2-40B4-BE49-F238E27FC236}">
                <a16:creationId xmlns:a16="http://schemas.microsoft.com/office/drawing/2014/main" id="{93C537A2-FE94-4DB4-AEA5-556246AF8B08}"/>
              </a:ext>
            </a:extLst>
          </p:cNvPr>
          <p:cNvSpPr txBox="1"/>
          <p:nvPr/>
        </p:nvSpPr>
        <p:spPr>
          <a:xfrm>
            <a:off x="657136" y="4853855"/>
            <a:ext cx="1180131" cy="461665"/>
          </a:xfrm>
          <a:prstGeom prst="rect">
            <a:avLst/>
          </a:prstGeom>
          <a:noFill/>
        </p:spPr>
        <p:txBody>
          <a:bodyPr wrap="none" rtlCol="0">
            <a:spAutoFit/>
          </a:bodyPr>
          <a:lstStyle/>
          <a:p>
            <a:pPr algn="r"/>
            <a:r>
              <a:rPr lang="en-US" altLang="ko-KR" sz="1200" dirty="0">
                <a:latin typeface="Pretendard SemiBold" panose="02000703000000020004" pitchFamily="2" charset="-127"/>
                <a:ea typeface="Pretendard SemiBold" panose="02000703000000020004" pitchFamily="2" charset="-127"/>
              </a:rPr>
              <a:t>IHC-Collagen</a:t>
            </a:r>
          </a:p>
          <a:p>
            <a:pPr algn="r"/>
            <a:r>
              <a:rPr lang="en-US" altLang="ko-KR" sz="1200" dirty="0">
                <a:latin typeface="Pretendard SemiBold" panose="02000703000000020004" pitchFamily="2" charset="-127"/>
                <a:ea typeface="Pretendard SemiBold" panose="02000703000000020004" pitchFamily="2" charset="-127"/>
              </a:rPr>
              <a:t>type III (X100)</a:t>
            </a:r>
            <a:endParaRPr lang="ko-KR" altLang="en-US" sz="1200" dirty="0">
              <a:latin typeface="Pretendard SemiBold" panose="02000703000000020004" pitchFamily="2" charset="-127"/>
              <a:ea typeface="Pretendard SemiBold" panose="02000703000000020004" pitchFamily="2" charset="-127"/>
            </a:endParaRPr>
          </a:p>
        </p:txBody>
      </p:sp>
      <p:sp>
        <p:nvSpPr>
          <p:cNvPr id="13" name="TextBox 12">
            <a:extLst>
              <a:ext uri="{FF2B5EF4-FFF2-40B4-BE49-F238E27FC236}">
                <a16:creationId xmlns:a16="http://schemas.microsoft.com/office/drawing/2014/main" id="{58FC6212-6F12-4C15-BD23-70220EA99E99}"/>
              </a:ext>
            </a:extLst>
          </p:cNvPr>
          <p:cNvSpPr txBox="1"/>
          <p:nvPr/>
        </p:nvSpPr>
        <p:spPr>
          <a:xfrm>
            <a:off x="623884" y="324729"/>
            <a:ext cx="4443845" cy="830997"/>
          </a:xfrm>
          <a:prstGeom prst="rect">
            <a:avLst/>
          </a:prstGeom>
          <a:noFill/>
        </p:spPr>
        <p:txBody>
          <a:bodyPr wrap="none" rtlCol="0">
            <a:spAutoFit/>
          </a:bodyPr>
          <a:lstStyle/>
          <a:p>
            <a:r>
              <a:rPr lang="en-US" altLang="ko-KR" sz="2400" dirty="0">
                <a:solidFill>
                  <a:srgbClr val="2EB6AA"/>
                </a:solidFill>
                <a:latin typeface="Pretendard ExtraBold" panose="02000903000000020004" pitchFamily="2" charset="-127"/>
                <a:ea typeface="Pretendard ExtraBold" panose="02000903000000020004" pitchFamily="2" charset="-127"/>
              </a:rPr>
              <a:t>                                    is</a:t>
            </a:r>
          </a:p>
          <a:p>
            <a:r>
              <a:rPr lang="en-US" altLang="ko-KR" sz="2400" dirty="0">
                <a:solidFill>
                  <a:srgbClr val="2EB6AA"/>
                </a:solidFill>
                <a:latin typeface="Pretendard ExtraBold" panose="02000903000000020004" pitchFamily="2" charset="-127"/>
                <a:ea typeface="Pretendard ExtraBold" panose="02000903000000020004" pitchFamily="2" charset="-127"/>
              </a:rPr>
              <a:t>Superior Collagen Stimulator</a:t>
            </a:r>
            <a:endParaRPr lang="ko-KR" altLang="en-US" sz="2400" dirty="0">
              <a:solidFill>
                <a:srgbClr val="2EB6AA"/>
              </a:solidFill>
              <a:latin typeface="Pretendard ExtraBold" panose="02000903000000020004" pitchFamily="2" charset="-127"/>
              <a:ea typeface="Pretendard ExtraBold" panose="02000903000000020004" pitchFamily="2" charset="-127"/>
            </a:endParaRPr>
          </a:p>
        </p:txBody>
      </p:sp>
      <p:pic>
        <p:nvPicPr>
          <p:cNvPr id="14" name="그래픽 13">
            <a:extLst>
              <a:ext uri="{FF2B5EF4-FFF2-40B4-BE49-F238E27FC236}">
                <a16:creationId xmlns:a16="http://schemas.microsoft.com/office/drawing/2014/main" id="{02F5E3E3-1C45-4104-94CC-CA005229019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31044" y="403752"/>
            <a:ext cx="2313454" cy="266606"/>
          </a:xfrm>
          <a:prstGeom prst="rect">
            <a:avLst/>
          </a:prstGeom>
        </p:spPr>
      </p:pic>
    </p:spTree>
    <p:extLst>
      <p:ext uri="{BB962C8B-B14F-4D97-AF65-F5344CB8AC3E}">
        <p14:creationId xmlns:p14="http://schemas.microsoft.com/office/powerpoint/2010/main" val="37300079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5376E2BA-61F9-4C67-9A49-2A47409988B2}"/>
              </a:ext>
            </a:extLst>
          </p:cNvPr>
          <p:cNvSpPr txBox="1"/>
          <p:nvPr/>
        </p:nvSpPr>
        <p:spPr>
          <a:xfrm>
            <a:off x="691620" y="2219680"/>
            <a:ext cx="10864653" cy="553998"/>
          </a:xfrm>
          <a:prstGeom prst="rect">
            <a:avLst/>
          </a:prstGeom>
          <a:noFill/>
        </p:spPr>
        <p:txBody>
          <a:bodyPr wrap="square" rtlCol="0">
            <a:spAutoFit/>
          </a:bodyPr>
          <a:lstStyle/>
          <a:p>
            <a:pPr marL="171450" indent="-171450">
              <a:buClr>
                <a:srgbClr val="2EB6AA"/>
              </a:buClr>
              <a:buFont typeface="Arial" panose="020B0604020202020204" pitchFamily="34" charset="0"/>
              <a:buChar char="•"/>
            </a:pPr>
            <a:r>
              <a:rPr lang="en-US" altLang="ko-KR" sz="1000" dirty="0">
                <a:latin typeface="Pretendard Light" panose="02000403000000020004" pitchFamily="2" charset="-127"/>
                <a:ea typeface="Pretendard Light" panose="02000403000000020004" pitchFamily="2" charset="-127"/>
              </a:rPr>
              <a:t>According to histopathological evaluation results, fibroblasts migrate and proliferate between microparticles in both THE PILLA</a:t>
            </a:r>
            <a:r>
              <a:rPr lang="en-US" altLang="ko-KR" sz="1000" baseline="30000" dirty="0">
                <a:latin typeface="Pretendard Light" panose="02000403000000020004" pitchFamily="2" charset="-127"/>
                <a:ea typeface="Pretendard Light" panose="02000403000000020004" pitchFamily="2" charset="-127"/>
              </a:rPr>
              <a:t>TM</a:t>
            </a:r>
            <a:r>
              <a:rPr lang="en-US" altLang="ko-KR" sz="1000" dirty="0">
                <a:latin typeface="Pretendard Light" panose="02000403000000020004" pitchFamily="2" charset="-127"/>
                <a:ea typeface="Pretendard Light" panose="02000403000000020004" pitchFamily="2" charset="-127"/>
              </a:rPr>
              <a:t> and Company A products from immediately after injection to 48 weeks. Multiple nuclei were observed and were read to improve from the inflammation degree of moderate (score 2) to the inflammation degree of mild (score 1) after week 4.</a:t>
            </a:r>
          </a:p>
          <a:p>
            <a:pPr marL="171450" indent="-171450">
              <a:buClr>
                <a:srgbClr val="2EB6AA"/>
              </a:buClr>
              <a:buFont typeface="Arial" panose="020B0604020202020204" pitchFamily="34" charset="0"/>
              <a:buChar char="•"/>
            </a:pPr>
            <a:r>
              <a:rPr lang="en-US" altLang="ko-KR" sz="1000" dirty="0">
                <a:latin typeface="Pretendard Light" panose="02000403000000020004" pitchFamily="2" charset="-127"/>
                <a:ea typeface="Pretendard Light" panose="02000403000000020004" pitchFamily="2" charset="-127"/>
              </a:rPr>
              <a:t>The inflammatory and foreign body reactions of THE PILLA</a:t>
            </a:r>
            <a:r>
              <a:rPr lang="en-US" altLang="ko-KR" sz="1000" baseline="30000" dirty="0">
                <a:latin typeface="Pretendard Light" panose="02000403000000020004" pitchFamily="2" charset="-127"/>
                <a:ea typeface="Pretendard Light" panose="02000403000000020004" pitchFamily="2" charset="-127"/>
              </a:rPr>
              <a:t>TM</a:t>
            </a:r>
            <a:r>
              <a:rPr lang="en-US" altLang="ko-KR" sz="1000" dirty="0">
                <a:latin typeface="Pretendard Light" panose="02000403000000020004" pitchFamily="2" charset="-127"/>
                <a:ea typeface="Pretendard Light" panose="02000403000000020004" pitchFamily="2" charset="-127"/>
              </a:rPr>
              <a:t>  were </a:t>
            </a:r>
            <a:r>
              <a:rPr lang="en-US" altLang="ko-KR" sz="1000" dirty="0">
                <a:solidFill>
                  <a:srgbClr val="2EB6AA"/>
                </a:solidFill>
                <a:latin typeface="Pretendard SemiBold" panose="02000703000000020004" pitchFamily="2" charset="-127"/>
                <a:ea typeface="Pretendard SemiBold" panose="02000703000000020004" pitchFamily="2" charset="-127"/>
              </a:rPr>
              <a:t>equally</a:t>
            </a:r>
            <a:r>
              <a:rPr lang="en-US" altLang="ko-KR" sz="1000" dirty="0">
                <a:latin typeface="Pretendard Light" panose="02000403000000020004" pitchFamily="2" charset="-127"/>
                <a:ea typeface="Pretendard Light" panose="02000403000000020004" pitchFamily="2" charset="-127"/>
              </a:rPr>
              <a:t> or </a:t>
            </a:r>
            <a:r>
              <a:rPr lang="en-US" altLang="ko-KR" sz="1000" dirty="0">
                <a:solidFill>
                  <a:srgbClr val="2EB6AA"/>
                </a:solidFill>
                <a:latin typeface="Pretendard SemiBold" panose="02000703000000020004" pitchFamily="2" charset="-127"/>
                <a:ea typeface="Pretendard SemiBold" panose="02000703000000020004" pitchFamily="2" charset="-127"/>
              </a:rPr>
              <a:t>safely</a:t>
            </a:r>
            <a:r>
              <a:rPr lang="en-US" altLang="ko-KR" sz="1000" dirty="0">
                <a:latin typeface="Pretendard Light" panose="02000403000000020004" pitchFamily="2" charset="-127"/>
                <a:ea typeface="Pretendard Light" panose="02000403000000020004" pitchFamily="2" charset="-127"/>
              </a:rPr>
              <a:t> read compared to the licensed product of Company A.</a:t>
            </a:r>
            <a:endParaRPr lang="ko-KR" altLang="en-US" sz="1000" dirty="0">
              <a:latin typeface="Pretendard Light" panose="02000403000000020004" pitchFamily="2" charset="-127"/>
              <a:ea typeface="Pretendard Light" panose="02000403000000020004" pitchFamily="2" charset="-127"/>
            </a:endParaRPr>
          </a:p>
        </p:txBody>
      </p:sp>
      <p:sp>
        <p:nvSpPr>
          <p:cNvPr id="18" name="직사각형 17">
            <a:extLst>
              <a:ext uri="{FF2B5EF4-FFF2-40B4-BE49-F238E27FC236}">
                <a16:creationId xmlns:a16="http://schemas.microsoft.com/office/drawing/2014/main" id="{1C2D5D2F-3A98-4AD7-AB25-2073474E329F}"/>
              </a:ext>
            </a:extLst>
          </p:cNvPr>
          <p:cNvSpPr/>
          <p:nvPr/>
        </p:nvSpPr>
        <p:spPr>
          <a:xfrm>
            <a:off x="0" y="0"/>
            <a:ext cx="287867" cy="1405467"/>
          </a:xfrm>
          <a:prstGeom prst="rect">
            <a:avLst/>
          </a:prstGeom>
          <a:solidFill>
            <a:srgbClr val="2EB6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34" name="직선 연결선 33">
            <a:extLst>
              <a:ext uri="{FF2B5EF4-FFF2-40B4-BE49-F238E27FC236}">
                <a16:creationId xmlns:a16="http://schemas.microsoft.com/office/drawing/2014/main" id="{4B5DA5DE-D07E-4D4E-A915-62637DEEA328}"/>
              </a:ext>
            </a:extLst>
          </p:cNvPr>
          <p:cNvCxnSpPr>
            <a:cxnSpLocks/>
          </p:cNvCxnSpPr>
          <p:nvPr/>
        </p:nvCxnSpPr>
        <p:spPr>
          <a:xfrm>
            <a:off x="0" y="1405467"/>
            <a:ext cx="12192000" cy="0"/>
          </a:xfrm>
          <a:prstGeom prst="line">
            <a:avLst/>
          </a:prstGeom>
          <a:ln>
            <a:solidFill>
              <a:schemeClr val="bg1">
                <a:lumMod val="75000"/>
              </a:schemeClr>
            </a:solidFill>
          </a:ln>
        </p:spPr>
        <p:style>
          <a:lnRef idx="1">
            <a:schemeClr val="dk1"/>
          </a:lnRef>
          <a:fillRef idx="0">
            <a:schemeClr val="dk1"/>
          </a:fillRef>
          <a:effectRef idx="0">
            <a:schemeClr val="dk1"/>
          </a:effectRef>
          <a:fontRef idx="minor">
            <a:schemeClr val="tx1"/>
          </a:fontRef>
        </p:style>
      </p:cxnSp>
      <p:pic>
        <p:nvPicPr>
          <p:cNvPr id="5" name="그래픽 4">
            <a:extLst>
              <a:ext uri="{FF2B5EF4-FFF2-40B4-BE49-F238E27FC236}">
                <a16:creationId xmlns:a16="http://schemas.microsoft.com/office/drawing/2014/main" id="{99DB2AC4-9852-4E2D-9024-BE5610973E6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78736" y="1891892"/>
            <a:ext cx="219075" cy="200025"/>
          </a:xfrm>
          <a:prstGeom prst="rect">
            <a:avLst/>
          </a:prstGeom>
        </p:spPr>
      </p:pic>
      <p:sp>
        <p:nvSpPr>
          <p:cNvPr id="6" name="TextBox 5">
            <a:extLst>
              <a:ext uri="{FF2B5EF4-FFF2-40B4-BE49-F238E27FC236}">
                <a16:creationId xmlns:a16="http://schemas.microsoft.com/office/drawing/2014/main" id="{05AD7514-0654-4366-8D5B-BC17C163DB6D}"/>
              </a:ext>
            </a:extLst>
          </p:cNvPr>
          <p:cNvSpPr txBox="1"/>
          <p:nvPr/>
        </p:nvSpPr>
        <p:spPr>
          <a:xfrm>
            <a:off x="997811" y="1786467"/>
            <a:ext cx="8299067" cy="369332"/>
          </a:xfrm>
          <a:prstGeom prst="rect">
            <a:avLst/>
          </a:prstGeom>
          <a:noFill/>
        </p:spPr>
        <p:txBody>
          <a:bodyPr wrap="none" rtlCol="0">
            <a:spAutoFit/>
          </a:bodyPr>
          <a:lstStyle/>
          <a:p>
            <a:r>
              <a:rPr lang="en-US" altLang="ko-KR" dirty="0">
                <a:latin typeface="Pretendard SemiBold" panose="02000703000000020004" pitchFamily="2" charset="-127"/>
                <a:ea typeface="Pretendard SemiBold" panose="02000703000000020004" pitchFamily="2" charset="-127"/>
              </a:rPr>
              <a:t>Safety of ingredients against foreign substances and inflammatory reactions</a:t>
            </a:r>
            <a:endParaRPr lang="ko-KR" altLang="en-US" baseline="30000" dirty="0">
              <a:solidFill>
                <a:srgbClr val="2EB6AA"/>
              </a:solidFill>
              <a:latin typeface="Pretendard SemiBold" panose="02000703000000020004" pitchFamily="2" charset="-127"/>
              <a:ea typeface="Pretendard SemiBold" panose="02000703000000020004" pitchFamily="2" charset="-127"/>
            </a:endParaRPr>
          </a:p>
        </p:txBody>
      </p:sp>
      <p:sp>
        <p:nvSpPr>
          <p:cNvPr id="29" name="TextBox 28">
            <a:extLst>
              <a:ext uri="{FF2B5EF4-FFF2-40B4-BE49-F238E27FC236}">
                <a16:creationId xmlns:a16="http://schemas.microsoft.com/office/drawing/2014/main" id="{76D5B665-87DD-4FB0-877F-AFE8903F999B}"/>
              </a:ext>
            </a:extLst>
          </p:cNvPr>
          <p:cNvSpPr txBox="1"/>
          <p:nvPr/>
        </p:nvSpPr>
        <p:spPr>
          <a:xfrm>
            <a:off x="675715" y="4041055"/>
            <a:ext cx="1119217" cy="276999"/>
          </a:xfrm>
          <a:prstGeom prst="rect">
            <a:avLst/>
          </a:prstGeom>
          <a:noFill/>
        </p:spPr>
        <p:txBody>
          <a:bodyPr wrap="none" rtlCol="0">
            <a:spAutoFit/>
          </a:bodyPr>
          <a:lstStyle/>
          <a:p>
            <a:pPr algn="r"/>
            <a:r>
              <a:rPr lang="en-US" altLang="ko-KR" sz="1200" dirty="0">
                <a:latin typeface="Pretendard SemiBold" panose="02000703000000020004" pitchFamily="2" charset="-127"/>
                <a:ea typeface="Pretendard SemiBold" panose="02000703000000020004" pitchFamily="2" charset="-127"/>
              </a:rPr>
              <a:t>THE PILLA</a:t>
            </a:r>
            <a:r>
              <a:rPr lang="en-US" altLang="ko-KR" sz="1200" baseline="30000" dirty="0">
                <a:latin typeface="Pretendard SemiBold" panose="02000703000000020004" pitchFamily="2" charset="-127"/>
                <a:ea typeface="Pretendard SemiBold" panose="02000703000000020004" pitchFamily="2" charset="-127"/>
              </a:rPr>
              <a:t>TM</a:t>
            </a:r>
            <a:r>
              <a:rPr lang="en-US" altLang="ko-KR" sz="1200" dirty="0">
                <a:latin typeface="Pretendard SemiBold" panose="02000703000000020004" pitchFamily="2" charset="-127"/>
                <a:ea typeface="Pretendard SemiBold" panose="02000703000000020004" pitchFamily="2" charset="-127"/>
              </a:rPr>
              <a:t> </a:t>
            </a:r>
            <a:endParaRPr lang="ko-KR" altLang="en-US" sz="1200" dirty="0">
              <a:latin typeface="Pretendard SemiBold" panose="02000703000000020004" pitchFamily="2" charset="-127"/>
              <a:ea typeface="Pretendard SemiBold" panose="02000703000000020004" pitchFamily="2" charset="-127"/>
            </a:endParaRPr>
          </a:p>
        </p:txBody>
      </p:sp>
      <p:sp>
        <p:nvSpPr>
          <p:cNvPr id="30" name="TextBox 29">
            <a:extLst>
              <a:ext uri="{FF2B5EF4-FFF2-40B4-BE49-F238E27FC236}">
                <a16:creationId xmlns:a16="http://schemas.microsoft.com/office/drawing/2014/main" id="{484D9178-F485-47EF-84EF-3C4D10FD21D6}"/>
              </a:ext>
            </a:extLst>
          </p:cNvPr>
          <p:cNvSpPr txBox="1"/>
          <p:nvPr/>
        </p:nvSpPr>
        <p:spPr>
          <a:xfrm>
            <a:off x="1814907" y="6059179"/>
            <a:ext cx="9705447" cy="230832"/>
          </a:xfrm>
          <a:prstGeom prst="rect">
            <a:avLst/>
          </a:prstGeom>
          <a:noFill/>
        </p:spPr>
        <p:txBody>
          <a:bodyPr wrap="square" rtlCol="0">
            <a:spAutoFit/>
          </a:bodyPr>
          <a:lstStyle/>
          <a:p>
            <a:r>
              <a:rPr lang="en-US" altLang="ko-KR" sz="900" dirty="0">
                <a:latin typeface="Pretendard SemiBold" panose="02000703000000020004" pitchFamily="2" charset="-127"/>
                <a:ea typeface="Pretendard SemiBold" panose="02000703000000020004" pitchFamily="2" charset="-127"/>
              </a:rPr>
              <a:t>Picture 6. </a:t>
            </a:r>
            <a:r>
              <a:rPr lang="en-US" altLang="ko-KR" sz="900" dirty="0">
                <a:latin typeface="Pretendard Light" panose="02000403000000020004" pitchFamily="2" charset="-127"/>
                <a:ea typeface="Pretendard Light" panose="02000403000000020004" pitchFamily="2" charset="-127"/>
              </a:rPr>
              <a:t>After injecting THE PILLA</a:t>
            </a:r>
            <a:r>
              <a:rPr lang="en-US" altLang="ko-KR" sz="900" baseline="30000" dirty="0">
                <a:latin typeface="Pretendard Light" panose="02000403000000020004" pitchFamily="2" charset="-127"/>
                <a:ea typeface="Pretendard Light" panose="02000403000000020004" pitchFamily="2" charset="-127"/>
              </a:rPr>
              <a:t>TM</a:t>
            </a:r>
            <a:r>
              <a:rPr lang="en-US" altLang="ko-KR" sz="900" dirty="0">
                <a:latin typeface="Pretendard Light" panose="02000403000000020004" pitchFamily="2" charset="-127"/>
                <a:ea typeface="Pretendard Light" panose="02000403000000020004" pitchFamily="2" charset="-127"/>
              </a:rPr>
              <a:t> and company A product(bottom), check foreign substances and inflammatory response over time – H&amp;E staining(x100)</a:t>
            </a:r>
            <a:endParaRPr lang="ko-KR" altLang="en-US" sz="900" dirty="0">
              <a:latin typeface="Pretendard Light" panose="02000403000000020004" pitchFamily="2" charset="-127"/>
              <a:ea typeface="Pretendard Light" panose="02000403000000020004" pitchFamily="2" charset="-127"/>
            </a:endParaRPr>
          </a:p>
        </p:txBody>
      </p:sp>
      <p:sp>
        <p:nvSpPr>
          <p:cNvPr id="19" name="TextBox 18">
            <a:extLst>
              <a:ext uri="{FF2B5EF4-FFF2-40B4-BE49-F238E27FC236}">
                <a16:creationId xmlns:a16="http://schemas.microsoft.com/office/drawing/2014/main" id="{93C537A2-FE94-4DB4-AEA5-556246AF8B08}"/>
              </a:ext>
            </a:extLst>
          </p:cNvPr>
          <p:cNvSpPr txBox="1"/>
          <p:nvPr/>
        </p:nvSpPr>
        <p:spPr>
          <a:xfrm>
            <a:off x="781514" y="5226388"/>
            <a:ext cx="1013418" cy="461665"/>
          </a:xfrm>
          <a:prstGeom prst="rect">
            <a:avLst/>
          </a:prstGeom>
          <a:noFill/>
        </p:spPr>
        <p:txBody>
          <a:bodyPr wrap="none" rtlCol="0">
            <a:spAutoFit/>
          </a:bodyPr>
          <a:lstStyle/>
          <a:p>
            <a:pPr algn="r"/>
            <a:r>
              <a:rPr lang="en-US" altLang="ko-KR" sz="1200" dirty="0">
                <a:latin typeface="Pretendard SemiBold" panose="02000703000000020004" pitchFamily="2" charset="-127"/>
                <a:ea typeface="Pretendard SemiBold" panose="02000703000000020004" pitchFamily="2" charset="-127"/>
              </a:rPr>
              <a:t>Product of</a:t>
            </a:r>
          </a:p>
          <a:p>
            <a:pPr algn="r"/>
            <a:r>
              <a:rPr lang="en-US" altLang="ko-KR" sz="1200" dirty="0">
                <a:latin typeface="Pretendard SemiBold" panose="02000703000000020004" pitchFamily="2" charset="-127"/>
                <a:ea typeface="Pretendard SemiBold" panose="02000703000000020004" pitchFamily="2" charset="-127"/>
              </a:rPr>
              <a:t>Company A</a:t>
            </a:r>
            <a:endParaRPr lang="ko-KR" altLang="en-US" sz="1200" dirty="0">
              <a:latin typeface="Pretendard SemiBold" panose="02000703000000020004" pitchFamily="2" charset="-127"/>
              <a:ea typeface="Pretendard SemiBold" panose="02000703000000020004" pitchFamily="2" charset="-127"/>
            </a:endParaRPr>
          </a:p>
        </p:txBody>
      </p:sp>
      <p:pic>
        <p:nvPicPr>
          <p:cNvPr id="3" name="그림 2">
            <a:extLst>
              <a:ext uri="{FF2B5EF4-FFF2-40B4-BE49-F238E27FC236}">
                <a16:creationId xmlns:a16="http://schemas.microsoft.com/office/drawing/2014/main" id="{7322AAD6-DBEC-4B1C-910A-A6B7A8D53435}"/>
              </a:ext>
            </a:extLst>
          </p:cNvPr>
          <p:cNvPicPr>
            <a:picLocks noChangeAspect="1"/>
          </p:cNvPicPr>
          <p:nvPr/>
        </p:nvPicPr>
        <p:blipFill>
          <a:blip r:embed="rId4"/>
          <a:stretch>
            <a:fillRect/>
          </a:stretch>
        </p:blipFill>
        <p:spPr>
          <a:xfrm>
            <a:off x="1794932" y="3562011"/>
            <a:ext cx="9462916" cy="2376000"/>
          </a:xfrm>
          <a:prstGeom prst="rect">
            <a:avLst/>
          </a:prstGeom>
        </p:spPr>
      </p:pic>
      <p:sp>
        <p:nvSpPr>
          <p:cNvPr id="17" name="TextBox 16">
            <a:extLst>
              <a:ext uri="{FF2B5EF4-FFF2-40B4-BE49-F238E27FC236}">
                <a16:creationId xmlns:a16="http://schemas.microsoft.com/office/drawing/2014/main" id="{C1FD514F-7477-4972-85B7-0EA71A777794}"/>
              </a:ext>
            </a:extLst>
          </p:cNvPr>
          <p:cNvSpPr txBox="1"/>
          <p:nvPr/>
        </p:nvSpPr>
        <p:spPr>
          <a:xfrm>
            <a:off x="2268918" y="3183039"/>
            <a:ext cx="651140" cy="307777"/>
          </a:xfrm>
          <a:prstGeom prst="rect">
            <a:avLst/>
          </a:prstGeom>
          <a:noFill/>
        </p:spPr>
        <p:txBody>
          <a:bodyPr wrap="none" rtlCol="0">
            <a:spAutoFit/>
          </a:bodyPr>
          <a:lstStyle/>
          <a:p>
            <a:pPr algn="ctr"/>
            <a:r>
              <a:rPr lang="en-US" altLang="ko-KR" sz="1400" dirty="0">
                <a:latin typeface="Pretendard SemiBold" panose="02000703000000020004" pitchFamily="2" charset="-127"/>
                <a:ea typeface="Pretendard SemiBold" panose="02000703000000020004" pitchFamily="2" charset="-127"/>
              </a:rPr>
              <a:t>0 day</a:t>
            </a:r>
            <a:endParaRPr lang="ko-KR" altLang="en-US" sz="1400" dirty="0">
              <a:latin typeface="Pretendard SemiBold" panose="02000703000000020004" pitchFamily="2" charset="-127"/>
              <a:ea typeface="Pretendard SemiBold" panose="02000703000000020004" pitchFamily="2" charset="-127"/>
            </a:endParaRPr>
          </a:p>
        </p:txBody>
      </p:sp>
      <p:sp>
        <p:nvSpPr>
          <p:cNvPr id="20" name="TextBox 19">
            <a:extLst>
              <a:ext uri="{FF2B5EF4-FFF2-40B4-BE49-F238E27FC236}">
                <a16:creationId xmlns:a16="http://schemas.microsoft.com/office/drawing/2014/main" id="{8A40F064-8602-4CDF-8BFC-7CF0D16B72F0}"/>
              </a:ext>
            </a:extLst>
          </p:cNvPr>
          <p:cNvSpPr txBox="1"/>
          <p:nvPr/>
        </p:nvSpPr>
        <p:spPr>
          <a:xfrm>
            <a:off x="3740416" y="3183039"/>
            <a:ext cx="885178" cy="307777"/>
          </a:xfrm>
          <a:prstGeom prst="rect">
            <a:avLst/>
          </a:prstGeom>
          <a:noFill/>
        </p:spPr>
        <p:txBody>
          <a:bodyPr wrap="none" rtlCol="0">
            <a:spAutoFit/>
          </a:bodyPr>
          <a:lstStyle/>
          <a:p>
            <a:pPr algn="ctr"/>
            <a:r>
              <a:rPr lang="en-US" altLang="ko-KR" sz="1400" dirty="0">
                <a:latin typeface="Pretendard SemiBold" panose="02000703000000020004" pitchFamily="2" charset="-127"/>
                <a:ea typeface="Pretendard SemiBold" panose="02000703000000020004" pitchFamily="2" charset="-127"/>
              </a:rPr>
              <a:t>4 weeks</a:t>
            </a:r>
            <a:endParaRPr lang="ko-KR" altLang="en-US" sz="1400" dirty="0">
              <a:latin typeface="Pretendard SemiBold" panose="02000703000000020004" pitchFamily="2" charset="-127"/>
              <a:ea typeface="Pretendard SemiBold" panose="02000703000000020004" pitchFamily="2" charset="-127"/>
            </a:endParaRPr>
          </a:p>
        </p:txBody>
      </p:sp>
      <p:sp>
        <p:nvSpPr>
          <p:cNvPr id="21" name="TextBox 20">
            <a:extLst>
              <a:ext uri="{FF2B5EF4-FFF2-40B4-BE49-F238E27FC236}">
                <a16:creationId xmlns:a16="http://schemas.microsoft.com/office/drawing/2014/main" id="{9B4D7216-70D3-48D0-80B2-2D47AE75B682}"/>
              </a:ext>
            </a:extLst>
          </p:cNvPr>
          <p:cNvSpPr txBox="1"/>
          <p:nvPr/>
        </p:nvSpPr>
        <p:spPr>
          <a:xfrm>
            <a:off x="6844181" y="3183039"/>
            <a:ext cx="992579" cy="307777"/>
          </a:xfrm>
          <a:prstGeom prst="rect">
            <a:avLst/>
          </a:prstGeom>
          <a:noFill/>
        </p:spPr>
        <p:txBody>
          <a:bodyPr wrap="none" rtlCol="0">
            <a:spAutoFit/>
          </a:bodyPr>
          <a:lstStyle/>
          <a:p>
            <a:pPr algn="ctr"/>
            <a:r>
              <a:rPr lang="en-US" altLang="ko-KR" sz="1400" dirty="0">
                <a:latin typeface="Pretendard SemiBold" panose="02000703000000020004" pitchFamily="2" charset="-127"/>
                <a:ea typeface="Pretendard SemiBold" panose="02000703000000020004" pitchFamily="2" charset="-127"/>
              </a:rPr>
              <a:t>24 weeks</a:t>
            </a:r>
            <a:endParaRPr lang="ko-KR" altLang="en-US" sz="1400" dirty="0">
              <a:latin typeface="Pretendard SemiBold" panose="02000703000000020004" pitchFamily="2" charset="-127"/>
              <a:ea typeface="Pretendard SemiBold" panose="02000703000000020004" pitchFamily="2" charset="-127"/>
            </a:endParaRPr>
          </a:p>
        </p:txBody>
      </p:sp>
      <p:sp>
        <p:nvSpPr>
          <p:cNvPr id="24" name="TextBox 23">
            <a:extLst>
              <a:ext uri="{FF2B5EF4-FFF2-40B4-BE49-F238E27FC236}">
                <a16:creationId xmlns:a16="http://schemas.microsoft.com/office/drawing/2014/main" id="{1821B234-7C6E-41B9-89E9-6BC82815F38D}"/>
              </a:ext>
            </a:extLst>
          </p:cNvPr>
          <p:cNvSpPr txBox="1"/>
          <p:nvPr/>
        </p:nvSpPr>
        <p:spPr>
          <a:xfrm>
            <a:off x="8393590" y="3183039"/>
            <a:ext cx="997389" cy="307777"/>
          </a:xfrm>
          <a:prstGeom prst="rect">
            <a:avLst/>
          </a:prstGeom>
          <a:noFill/>
        </p:spPr>
        <p:txBody>
          <a:bodyPr wrap="none" rtlCol="0">
            <a:spAutoFit/>
          </a:bodyPr>
          <a:lstStyle/>
          <a:p>
            <a:pPr algn="ctr"/>
            <a:r>
              <a:rPr lang="en-US" altLang="ko-KR" sz="1400" dirty="0">
                <a:latin typeface="Pretendard SemiBold" panose="02000703000000020004" pitchFamily="2" charset="-127"/>
                <a:ea typeface="Pretendard SemiBold" panose="02000703000000020004" pitchFamily="2" charset="-127"/>
              </a:rPr>
              <a:t>36 weeks</a:t>
            </a:r>
            <a:endParaRPr lang="ko-KR" altLang="en-US" sz="1400" dirty="0">
              <a:latin typeface="Pretendard SemiBold" panose="02000703000000020004" pitchFamily="2" charset="-127"/>
              <a:ea typeface="Pretendard SemiBold" panose="02000703000000020004" pitchFamily="2" charset="-127"/>
            </a:endParaRPr>
          </a:p>
        </p:txBody>
      </p:sp>
      <p:sp>
        <p:nvSpPr>
          <p:cNvPr id="25" name="TextBox 24">
            <a:extLst>
              <a:ext uri="{FF2B5EF4-FFF2-40B4-BE49-F238E27FC236}">
                <a16:creationId xmlns:a16="http://schemas.microsoft.com/office/drawing/2014/main" id="{2BFB14A0-B6A7-42B0-85DA-3CE688FEEF73}"/>
              </a:ext>
            </a:extLst>
          </p:cNvPr>
          <p:cNvSpPr txBox="1"/>
          <p:nvPr/>
        </p:nvSpPr>
        <p:spPr>
          <a:xfrm>
            <a:off x="9998376" y="3183039"/>
            <a:ext cx="998991" cy="307777"/>
          </a:xfrm>
          <a:prstGeom prst="rect">
            <a:avLst/>
          </a:prstGeom>
          <a:noFill/>
        </p:spPr>
        <p:txBody>
          <a:bodyPr wrap="none" rtlCol="0">
            <a:spAutoFit/>
          </a:bodyPr>
          <a:lstStyle/>
          <a:p>
            <a:pPr algn="ctr"/>
            <a:r>
              <a:rPr lang="en-US" altLang="ko-KR" sz="1400" dirty="0">
                <a:latin typeface="Pretendard SemiBold" panose="02000703000000020004" pitchFamily="2" charset="-127"/>
                <a:ea typeface="Pretendard SemiBold" panose="02000703000000020004" pitchFamily="2" charset="-127"/>
              </a:rPr>
              <a:t>48 weeks</a:t>
            </a:r>
            <a:endParaRPr lang="ko-KR" altLang="en-US" sz="1400" dirty="0">
              <a:latin typeface="Pretendard SemiBold" panose="02000703000000020004" pitchFamily="2" charset="-127"/>
              <a:ea typeface="Pretendard SemiBold" panose="02000703000000020004" pitchFamily="2" charset="-127"/>
            </a:endParaRPr>
          </a:p>
        </p:txBody>
      </p:sp>
      <p:sp>
        <p:nvSpPr>
          <p:cNvPr id="33" name="TextBox 32">
            <a:extLst>
              <a:ext uri="{FF2B5EF4-FFF2-40B4-BE49-F238E27FC236}">
                <a16:creationId xmlns:a16="http://schemas.microsoft.com/office/drawing/2014/main" id="{755FF111-53A9-47EB-89EE-632B5BF423D3}"/>
              </a:ext>
            </a:extLst>
          </p:cNvPr>
          <p:cNvSpPr txBox="1"/>
          <p:nvPr/>
        </p:nvSpPr>
        <p:spPr>
          <a:xfrm>
            <a:off x="5303418" y="3183039"/>
            <a:ext cx="958917" cy="307777"/>
          </a:xfrm>
          <a:prstGeom prst="rect">
            <a:avLst/>
          </a:prstGeom>
          <a:noFill/>
        </p:spPr>
        <p:txBody>
          <a:bodyPr wrap="none" rtlCol="0">
            <a:spAutoFit/>
          </a:bodyPr>
          <a:lstStyle/>
          <a:p>
            <a:pPr algn="ctr"/>
            <a:r>
              <a:rPr lang="en-US" altLang="ko-KR" sz="1400" dirty="0">
                <a:latin typeface="Pretendard SemiBold" panose="02000703000000020004" pitchFamily="2" charset="-127"/>
                <a:ea typeface="Pretendard SemiBold" panose="02000703000000020004" pitchFamily="2" charset="-127"/>
              </a:rPr>
              <a:t>12 weeks</a:t>
            </a:r>
            <a:endParaRPr lang="ko-KR" altLang="en-US" sz="1400" dirty="0">
              <a:latin typeface="Pretendard SemiBold" panose="02000703000000020004" pitchFamily="2" charset="-127"/>
              <a:ea typeface="Pretendard SemiBold" panose="02000703000000020004" pitchFamily="2" charset="-127"/>
            </a:endParaRPr>
          </a:p>
        </p:txBody>
      </p:sp>
      <p:pic>
        <p:nvPicPr>
          <p:cNvPr id="22" name="그래픽 21">
            <a:extLst>
              <a:ext uri="{FF2B5EF4-FFF2-40B4-BE49-F238E27FC236}">
                <a16:creationId xmlns:a16="http://schemas.microsoft.com/office/drawing/2014/main" id="{A0C4C999-AB63-43B2-8534-2A4AEA34400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91621" y="616151"/>
            <a:ext cx="2313454" cy="266606"/>
          </a:xfrm>
          <a:prstGeom prst="rect">
            <a:avLst/>
          </a:prstGeom>
        </p:spPr>
      </p:pic>
      <p:sp>
        <p:nvSpPr>
          <p:cNvPr id="23" name="TextBox 22">
            <a:extLst>
              <a:ext uri="{FF2B5EF4-FFF2-40B4-BE49-F238E27FC236}">
                <a16:creationId xmlns:a16="http://schemas.microsoft.com/office/drawing/2014/main" id="{327B7C2F-65A1-4903-BA22-45BC055DB8BC}"/>
              </a:ext>
            </a:extLst>
          </p:cNvPr>
          <p:cNvSpPr txBox="1"/>
          <p:nvPr/>
        </p:nvSpPr>
        <p:spPr>
          <a:xfrm>
            <a:off x="3132311" y="530491"/>
            <a:ext cx="1146468" cy="461665"/>
          </a:xfrm>
          <a:prstGeom prst="rect">
            <a:avLst/>
          </a:prstGeom>
          <a:noFill/>
        </p:spPr>
        <p:txBody>
          <a:bodyPr wrap="none" rtlCol="0">
            <a:spAutoFit/>
          </a:bodyPr>
          <a:lstStyle/>
          <a:p>
            <a:r>
              <a:rPr lang="en-US" altLang="ko-KR" sz="2400" dirty="0">
                <a:solidFill>
                  <a:srgbClr val="2EB6AA"/>
                </a:solidFill>
                <a:latin typeface="Pretendard ExtraBold" panose="02000903000000020004" pitchFamily="2" charset="-127"/>
                <a:ea typeface="Pretendard ExtraBold" panose="02000903000000020004" pitchFamily="2" charset="-127"/>
              </a:rPr>
              <a:t>is safe</a:t>
            </a:r>
            <a:endParaRPr lang="ko-KR" altLang="en-US" sz="2400" dirty="0">
              <a:solidFill>
                <a:srgbClr val="2EB6AA"/>
              </a:solidFill>
              <a:latin typeface="Pretendard ExtraBold" panose="02000903000000020004" pitchFamily="2" charset="-127"/>
              <a:ea typeface="Pretendard ExtraBold" panose="02000903000000020004" pitchFamily="2" charset="-127"/>
            </a:endParaRPr>
          </a:p>
        </p:txBody>
      </p:sp>
    </p:spTree>
    <p:extLst>
      <p:ext uri="{BB962C8B-B14F-4D97-AF65-F5344CB8AC3E}">
        <p14:creationId xmlns:p14="http://schemas.microsoft.com/office/powerpoint/2010/main" val="38322578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5376E2BA-61F9-4C67-9A49-2A47409988B2}"/>
              </a:ext>
            </a:extLst>
          </p:cNvPr>
          <p:cNvSpPr txBox="1"/>
          <p:nvPr/>
        </p:nvSpPr>
        <p:spPr>
          <a:xfrm>
            <a:off x="758999" y="2627683"/>
            <a:ext cx="2635780" cy="861774"/>
          </a:xfrm>
          <a:prstGeom prst="rect">
            <a:avLst/>
          </a:prstGeom>
          <a:noFill/>
        </p:spPr>
        <p:txBody>
          <a:bodyPr wrap="square" rtlCol="0">
            <a:spAutoFit/>
          </a:bodyPr>
          <a:lstStyle/>
          <a:p>
            <a:pPr marL="171450" indent="-171450">
              <a:buClr>
                <a:srgbClr val="2EB6AA"/>
              </a:buClr>
              <a:buFont typeface="Arial" panose="020B0604020202020204" pitchFamily="34" charset="0"/>
              <a:buChar char="•"/>
            </a:pPr>
            <a:r>
              <a:rPr lang="en-US" altLang="ko-KR" sz="1000" dirty="0">
                <a:latin typeface="Pretendard Light" panose="02000403000000020004" pitchFamily="2" charset="-127"/>
                <a:ea typeface="Pretendard Light" panose="02000403000000020004" pitchFamily="2" charset="-127"/>
              </a:rPr>
              <a:t>THE PILLA</a:t>
            </a:r>
            <a:r>
              <a:rPr lang="en-US" altLang="ko-KR" sz="1000" baseline="30000" dirty="0">
                <a:latin typeface="Pretendard Light" panose="02000403000000020004" pitchFamily="2" charset="-127"/>
                <a:ea typeface="Pretendard Light" panose="02000403000000020004" pitchFamily="2" charset="-127"/>
              </a:rPr>
              <a:t>TM</a:t>
            </a:r>
            <a:r>
              <a:rPr lang="en-US" altLang="ko-KR" sz="1000" dirty="0">
                <a:latin typeface="Pretendard Light" panose="02000403000000020004" pitchFamily="2" charset="-127"/>
                <a:ea typeface="Pretendard Light" panose="02000403000000020004" pitchFamily="2" charset="-127"/>
              </a:rPr>
              <a:t>  is Soft PLLA with a soft particle shape.</a:t>
            </a:r>
          </a:p>
          <a:p>
            <a:pPr marL="171450" indent="-171450">
              <a:buClr>
                <a:srgbClr val="2EB6AA"/>
              </a:buClr>
              <a:buFont typeface="Arial" panose="020B0604020202020204" pitchFamily="34" charset="0"/>
              <a:buChar char="•"/>
            </a:pPr>
            <a:r>
              <a:rPr lang="en-US" altLang="ko-KR" sz="1000" dirty="0">
                <a:latin typeface="Pretendard Light" panose="02000403000000020004" pitchFamily="2" charset="-127"/>
                <a:ea typeface="Pretendard Light" panose="02000403000000020004" pitchFamily="2" charset="-127"/>
              </a:rPr>
              <a:t>The shape of the </a:t>
            </a:r>
            <a:r>
              <a:rPr lang="en-US" altLang="ko-KR" sz="1000" dirty="0" err="1">
                <a:latin typeface="Pretendard Light" panose="02000403000000020004" pitchFamily="2" charset="-127"/>
                <a:ea typeface="Pretendard Light" panose="02000403000000020004" pitchFamily="2" charset="-127"/>
              </a:rPr>
              <a:t>THE</a:t>
            </a:r>
            <a:r>
              <a:rPr lang="en-US" altLang="ko-KR" sz="1000" dirty="0">
                <a:latin typeface="Pretendard Light" panose="02000403000000020004" pitchFamily="2" charset="-127"/>
                <a:ea typeface="Pretendard Light" panose="02000403000000020004" pitchFamily="2" charset="-127"/>
              </a:rPr>
              <a:t> PILLA</a:t>
            </a:r>
            <a:r>
              <a:rPr lang="en-US" altLang="ko-KR" sz="1000" baseline="30000" dirty="0">
                <a:latin typeface="Pretendard Light" panose="02000403000000020004" pitchFamily="2" charset="-127"/>
                <a:ea typeface="Pretendard Light" panose="02000403000000020004" pitchFamily="2" charset="-127"/>
              </a:rPr>
              <a:t>TM</a:t>
            </a:r>
            <a:r>
              <a:rPr lang="en-US" altLang="ko-KR" sz="1000" dirty="0">
                <a:latin typeface="Pretendard Light" panose="02000403000000020004" pitchFamily="2" charset="-127"/>
                <a:ea typeface="Pretendard Light" panose="02000403000000020004" pitchFamily="2" charset="-127"/>
              </a:rPr>
              <a:t>  Granule powder is smooth and streamlined to reduce side effects.</a:t>
            </a:r>
            <a:endParaRPr lang="ko-KR" altLang="en-US" sz="1000" dirty="0">
              <a:latin typeface="Pretendard Light" panose="02000403000000020004" pitchFamily="2" charset="-127"/>
              <a:ea typeface="Pretendard Light" panose="02000403000000020004" pitchFamily="2" charset="-127"/>
            </a:endParaRPr>
          </a:p>
        </p:txBody>
      </p:sp>
      <p:sp>
        <p:nvSpPr>
          <p:cNvPr id="18" name="직사각형 17">
            <a:extLst>
              <a:ext uri="{FF2B5EF4-FFF2-40B4-BE49-F238E27FC236}">
                <a16:creationId xmlns:a16="http://schemas.microsoft.com/office/drawing/2014/main" id="{1C2D5D2F-3A98-4AD7-AB25-2073474E329F}"/>
              </a:ext>
            </a:extLst>
          </p:cNvPr>
          <p:cNvSpPr/>
          <p:nvPr/>
        </p:nvSpPr>
        <p:spPr>
          <a:xfrm>
            <a:off x="0" y="0"/>
            <a:ext cx="287867" cy="1405467"/>
          </a:xfrm>
          <a:prstGeom prst="rect">
            <a:avLst/>
          </a:prstGeom>
          <a:solidFill>
            <a:srgbClr val="2EB6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34" name="직선 연결선 33">
            <a:extLst>
              <a:ext uri="{FF2B5EF4-FFF2-40B4-BE49-F238E27FC236}">
                <a16:creationId xmlns:a16="http://schemas.microsoft.com/office/drawing/2014/main" id="{4B5DA5DE-D07E-4D4E-A915-62637DEEA328}"/>
              </a:ext>
            </a:extLst>
          </p:cNvPr>
          <p:cNvCxnSpPr>
            <a:cxnSpLocks/>
          </p:cNvCxnSpPr>
          <p:nvPr/>
        </p:nvCxnSpPr>
        <p:spPr>
          <a:xfrm>
            <a:off x="0" y="1405467"/>
            <a:ext cx="12192000" cy="0"/>
          </a:xfrm>
          <a:prstGeom prst="line">
            <a:avLst/>
          </a:prstGeom>
          <a:ln>
            <a:solidFill>
              <a:schemeClr val="bg1">
                <a:lumMod val="75000"/>
              </a:schemeClr>
            </a:solidFill>
          </a:ln>
        </p:spPr>
        <p:style>
          <a:lnRef idx="1">
            <a:schemeClr val="dk1"/>
          </a:lnRef>
          <a:fillRef idx="0">
            <a:schemeClr val="dk1"/>
          </a:fillRef>
          <a:effectRef idx="0">
            <a:schemeClr val="dk1"/>
          </a:effectRef>
          <a:fontRef idx="minor">
            <a:schemeClr val="tx1"/>
          </a:fontRef>
        </p:style>
      </p:cxnSp>
      <p:pic>
        <p:nvPicPr>
          <p:cNvPr id="5" name="그래픽 4">
            <a:extLst>
              <a:ext uri="{FF2B5EF4-FFF2-40B4-BE49-F238E27FC236}">
                <a16:creationId xmlns:a16="http://schemas.microsoft.com/office/drawing/2014/main" id="{99DB2AC4-9852-4E2D-9024-BE5610973E6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46114" y="2299895"/>
            <a:ext cx="219075" cy="200025"/>
          </a:xfrm>
          <a:prstGeom prst="rect">
            <a:avLst/>
          </a:prstGeom>
        </p:spPr>
      </p:pic>
      <p:sp>
        <p:nvSpPr>
          <p:cNvPr id="6" name="TextBox 5">
            <a:extLst>
              <a:ext uri="{FF2B5EF4-FFF2-40B4-BE49-F238E27FC236}">
                <a16:creationId xmlns:a16="http://schemas.microsoft.com/office/drawing/2014/main" id="{05AD7514-0654-4366-8D5B-BC17C163DB6D}"/>
              </a:ext>
            </a:extLst>
          </p:cNvPr>
          <p:cNvSpPr txBox="1"/>
          <p:nvPr/>
        </p:nvSpPr>
        <p:spPr>
          <a:xfrm>
            <a:off x="1065189" y="2194470"/>
            <a:ext cx="1726755" cy="369332"/>
          </a:xfrm>
          <a:prstGeom prst="rect">
            <a:avLst/>
          </a:prstGeom>
          <a:noFill/>
        </p:spPr>
        <p:txBody>
          <a:bodyPr wrap="none" rtlCol="0">
            <a:spAutoFit/>
          </a:bodyPr>
          <a:lstStyle/>
          <a:p>
            <a:r>
              <a:rPr lang="en-US" altLang="ko-KR" dirty="0">
                <a:latin typeface="Pretendard SemiBold" panose="02000703000000020004" pitchFamily="2" charset="-127"/>
                <a:ea typeface="Pretendard SemiBold" panose="02000703000000020004" pitchFamily="2" charset="-127"/>
              </a:rPr>
              <a:t>Particle Shape</a:t>
            </a:r>
            <a:endParaRPr lang="ko-KR" altLang="en-US" baseline="30000" dirty="0">
              <a:solidFill>
                <a:srgbClr val="2EB6AA"/>
              </a:solidFill>
              <a:latin typeface="Pretendard SemiBold" panose="02000703000000020004" pitchFamily="2" charset="-127"/>
              <a:ea typeface="Pretendard SemiBold" panose="02000703000000020004" pitchFamily="2" charset="-127"/>
            </a:endParaRPr>
          </a:p>
        </p:txBody>
      </p:sp>
      <p:sp>
        <p:nvSpPr>
          <p:cNvPr id="30" name="TextBox 29">
            <a:extLst>
              <a:ext uri="{FF2B5EF4-FFF2-40B4-BE49-F238E27FC236}">
                <a16:creationId xmlns:a16="http://schemas.microsoft.com/office/drawing/2014/main" id="{484D9178-F485-47EF-84EF-3C4D10FD21D6}"/>
              </a:ext>
            </a:extLst>
          </p:cNvPr>
          <p:cNvSpPr txBox="1"/>
          <p:nvPr/>
        </p:nvSpPr>
        <p:spPr>
          <a:xfrm>
            <a:off x="904851" y="5544579"/>
            <a:ext cx="2506506" cy="369332"/>
          </a:xfrm>
          <a:prstGeom prst="rect">
            <a:avLst/>
          </a:prstGeom>
          <a:noFill/>
        </p:spPr>
        <p:txBody>
          <a:bodyPr wrap="square" rtlCol="0">
            <a:spAutoFit/>
          </a:bodyPr>
          <a:lstStyle/>
          <a:p>
            <a:r>
              <a:rPr lang="en-US" altLang="ko-KR" sz="900" dirty="0">
                <a:latin typeface="Pretendard SemiBold" panose="02000703000000020004" pitchFamily="2" charset="-127"/>
                <a:ea typeface="Pretendard SemiBold" panose="02000703000000020004" pitchFamily="2" charset="-127"/>
              </a:rPr>
              <a:t>Picture 7.</a:t>
            </a:r>
          </a:p>
          <a:p>
            <a:r>
              <a:rPr lang="en-US" altLang="ko-KR" sz="900" dirty="0">
                <a:latin typeface="Pretendard Light" panose="02000403000000020004" pitchFamily="2" charset="-127"/>
                <a:ea typeface="Pretendard Light" panose="02000403000000020004" pitchFamily="2" charset="-127"/>
              </a:rPr>
              <a:t>SEM Microscopic photography, solution form</a:t>
            </a:r>
            <a:endParaRPr lang="ko-KR" altLang="en-US" sz="900" dirty="0">
              <a:latin typeface="Pretendard Light" panose="02000403000000020004" pitchFamily="2" charset="-127"/>
              <a:ea typeface="Pretendard Light" panose="02000403000000020004" pitchFamily="2" charset="-127"/>
            </a:endParaRPr>
          </a:p>
        </p:txBody>
      </p:sp>
      <p:grpSp>
        <p:nvGrpSpPr>
          <p:cNvPr id="2" name="그룹 1">
            <a:extLst>
              <a:ext uri="{FF2B5EF4-FFF2-40B4-BE49-F238E27FC236}">
                <a16:creationId xmlns:a16="http://schemas.microsoft.com/office/drawing/2014/main" id="{A2BD9577-69A2-4BB8-A9D3-BDE7A0E83F8B}"/>
              </a:ext>
            </a:extLst>
          </p:cNvPr>
          <p:cNvGrpSpPr/>
          <p:nvPr/>
        </p:nvGrpSpPr>
        <p:grpSpPr>
          <a:xfrm>
            <a:off x="3898107" y="2130561"/>
            <a:ext cx="7296083" cy="3783350"/>
            <a:chOff x="3558039" y="2025136"/>
            <a:chExt cx="8008331" cy="4152683"/>
          </a:xfrm>
        </p:grpSpPr>
        <p:pic>
          <p:nvPicPr>
            <p:cNvPr id="4" name="그림 3">
              <a:extLst>
                <a:ext uri="{FF2B5EF4-FFF2-40B4-BE49-F238E27FC236}">
                  <a16:creationId xmlns:a16="http://schemas.microsoft.com/office/drawing/2014/main" id="{35FF27C7-500B-43D2-934E-7AAC1D6727C2}"/>
                </a:ext>
              </a:extLst>
            </p:cNvPr>
            <p:cNvPicPr>
              <a:picLocks noChangeAspect="1"/>
            </p:cNvPicPr>
            <p:nvPr/>
          </p:nvPicPr>
          <p:blipFill>
            <a:blip r:embed="rId4"/>
            <a:stretch>
              <a:fillRect/>
            </a:stretch>
          </p:blipFill>
          <p:spPr>
            <a:xfrm>
              <a:off x="3558039" y="2025136"/>
              <a:ext cx="8008331" cy="4152683"/>
            </a:xfrm>
            <a:prstGeom prst="rect">
              <a:avLst/>
            </a:prstGeom>
          </p:spPr>
        </p:pic>
        <p:sp>
          <p:nvSpPr>
            <p:cNvPr id="7" name="TextBox 6">
              <a:extLst>
                <a:ext uri="{FF2B5EF4-FFF2-40B4-BE49-F238E27FC236}">
                  <a16:creationId xmlns:a16="http://schemas.microsoft.com/office/drawing/2014/main" id="{74F35811-0BA1-4613-B527-50B4F5936E75}"/>
                </a:ext>
              </a:extLst>
            </p:cNvPr>
            <p:cNvSpPr txBox="1"/>
            <p:nvPr/>
          </p:nvSpPr>
          <p:spPr>
            <a:xfrm>
              <a:off x="6986565" y="5802763"/>
              <a:ext cx="1151277" cy="307777"/>
            </a:xfrm>
            <a:prstGeom prst="rect">
              <a:avLst/>
            </a:prstGeom>
            <a:noFill/>
          </p:spPr>
          <p:txBody>
            <a:bodyPr wrap="none" rtlCol="0">
              <a:spAutoFit/>
            </a:bodyPr>
            <a:lstStyle/>
            <a:p>
              <a:r>
                <a:rPr lang="en-US" altLang="ko-KR" sz="1400" dirty="0">
                  <a:latin typeface="Pretendard SemiBold" panose="02000703000000020004" pitchFamily="2" charset="-127"/>
                  <a:ea typeface="Pretendard SemiBold" panose="02000703000000020004" pitchFamily="2" charset="-127"/>
                </a:rPr>
                <a:t>Company A</a:t>
              </a:r>
              <a:endParaRPr lang="ko-KR" altLang="en-US" sz="1400" dirty="0">
                <a:latin typeface="Pretendard SemiBold" panose="02000703000000020004" pitchFamily="2" charset="-127"/>
                <a:ea typeface="Pretendard SemiBold" panose="02000703000000020004" pitchFamily="2" charset="-127"/>
              </a:endParaRPr>
            </a:p>
          </p:txBody>
        </p:sp>
        <p:sp>
          <p:nvSpPr>
            <p:cNvPr id="22" name="TextBox 21">
              <a:extLst>
                <a:ext uri="{FF2B5EF4-FFF2-40B4-BE49-F238E27FC236}">
                  <a16:creationId xmlns:a16="http://schemas.microsoft.com/office/drawing/2014/main" id="{014BC9B0-76FD-44FB-AB1B-AB21FF20D585}"/>
                </a:ext>
              </a:extLst>
            </p:cNvPr>
            <p:cNvSpPr txBox="1"/>
            <p:nvPr/>
          </p:nvSpPr>
          <p:spPr>
            <a:xfrm>
              <a:off x="9662031" y="5802763"/>
              <a:ext cx="1151277" cy="307777"/>
            </a:xfrm>
            <a:prstGeom prst="rect">
              <a:avLst/>
            </a:prstGeom>
            <a:noFill/>
          </p:spPr>
          <p:txBody>
            <a:bodyPr wrap="none" rtlCol="0">
              <a:spAutoFit/>
            </a:bodyPr>
            <a:lstStyle/>
            <a:p>
              <a:r>
                <a:rPr lang="en-US" altLang="ko-KR" sz="1400" dirty="0">
                  <a:latin typeface="Pretendard SemiBold" panose="02000703000000020004" pitchFamily="2" charset="-127"/>
                  <a:ea typeface="Pretendard SemiBold" panose="02000703000000020004" pitchFamily="2" charset="-127"/>
                </a:rPr>
                <a:t>Company B</a:t>
              </a:r>
              <a:endParaRPr lang="ko-KR" altLang="en-US" sz="1400" dirty="0">
                <a:latin typeface="Pretendard SemiBold" panose="02000703000000020004" pitchFamily="2" charset="-127"/>
                <a:ea typeface="Pretendard SemiBold" panose="02000703000000020004" pitchFamily="2" charset="-127"/>
              </a:endParaRPr>
            </a:p>
          </p:txBody>
        </p:sp>
      </p:grpSp>
      <p:pic>
        <p:nvPicPr>
          <p:cNvPr id="15" name="그래픽 14">
            <a:extLst>
              <a:ext uri="{FF2B5EF4-FFF2-40B4-BE49-F238E27FC236}">
                <a16:creationId xmlns:a16="http://schemas.microsoft.com/office/drawing/2014/main" id="{ECDAE0A2-3892-4B7D-8A55-98BD2403AAD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91621" y="616151"/>
            <a:ext cx="2313454" cy="266606"/>
          </a:xfrm>
          <a:prstGeom prst="rect">
            <a:avLst/>
          </a:prstGeom>
        </p:spPr>
      </p:pic>
      <p:sp>
        <p:nvSpPr>
          <p:cNvPr id="16" name="TextBox 15">
            <a:extLst>
              <a:ext uri="{FF2B5EF4-FFF2-40B4-BE49-F238E27FC236}">
                <a16:creationId xmlns:a16="http://schemas.microsoft.com/office/drawing/2014/main" id="{223B7810-F3A4-4102-B070-E280CCDB6014}"/>
              </a:ext>
            </a:extLst>
          </p:cNvPr>
          <p:cNvSpPr txBox="1"/>
          <p:nvPr/>
        </p:nvSpPr>
        <p:spPr>
          <a:xfrm>
            <a:off x="3132311" y="530491"/>
            <a:ext cx="1146468" cy="461665"/>
          </a:xfrm>
          <a:prstGeom prst="rect">
            <a:avLst/>
          </a:prstGeom>
          <a:noFill/>
        </p:spPr>
        <p:txBody>
          <a:bodyPr wrap="none" rtlCol="0">
            <a:spAutoFit/>
          </a:bodyPr>
          <a:lstStyle/>
          <a:p>
            <a:r>
              <a:rPr lang="en-US" altLang="ko-KR" sz="2400" dirty="0">
                <a:solidFill>
                  <a:srgbClr val="2EB6AA"/>
                </a:solidFill>
                <a:latin typeface="Pretendard ExtraBold" panose="02000903000000020004" pitchFamily="2" charset="-127"/>
                <a:ea typeface="Pretendard ExtraBold" panose="02000903000000020004" pitchFamily="2" charset="-127"/>
              </a:rPr>
              <a:t>is safe</a:t>
            </a:r>
            <a:endParaRPr lang="ko-KR" altLang="en-US" sz="2400" dirty="0">
              <a:solidFill>
                <a:srgbClr val="2EB6AA"/>
              </a:solidFill>
              <a:latin typeface="Pretendard ExtraBold" panose="02000903000000020004" pitchFamily="2" charset="-127"/>
              <a:ea typeface="Pretendard ExtraBold" panose="02000903000000020004" pitchFamily="2" charset="-127"/>
            </a:endParaRPr>
          </a:p>
        </p:txBody>
      </p:sp>
    </p:spTree>
    <p:extLst>
      <p:ext uri="{BB962C8B-B14F-4D97-AF65-F5344CB8AC3E}">
        <p14:creationId xmlns:p14="http://schemas.microsoft.com/office/powerpoint/2010/main" val="36974558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5376E2BA-61F9-4C67-9A49-2A47409988B2}"/>
              </a:ext>
            </a:extLst>
          </p:cNvPr>
          <p:cNvSpPr txBox="1"/>
          <p:nvPr/>
        </p:nvSpPr>
        <p:spPr>
          <a:xfrm>
            <a:off x="691620" y="2219680"/>
            <a:ext cx="10864653" cy="415498"/>
          </a:xfrm>
          <a:prstGeom prst="rect">
            <a:avLst/>
          </a:prstGeom>
          <a:noFill/>
        </p:spPr>
        <p:txBody>
          <a:bodyPr wrap="square" rtlCol="0">
            <a:spAutoFit/>
          </a:bodyPr>
          <a:lstStyle/>
          <a:p>
            <a:pPr marL="171450" indent="-171450">
              <a:buClr>
                <a:srgbClr val="2EB6AA"/>
              </a:buClr>
              <a:buFont typeface="Arial" panose="020B0604020202020204" pitchFamily="34" charset="0"/>
              <a:buChar char="•"/>
            </a:pPr>
            <a:r>
              <a:rPr lang="en-US" altLang="ko-KR" sz="1000" dirty="0">
                <a:latin typeface="Pretendard Light" panose="02000403000000020004" pitchFamily="2" charset="-127"/>
                <a:ea typeface="Pretendard Light" panose="02000403000000020004" pitchFamily="2" charset="-127"/>
              </a:rPr>
              <a:t>THE PILLA</a:t>
            </a:r>
            <a:r>
              <a:rPr lang="en-US" altLang="ko-KR" sz="1000" baseline="30000" dirty="0">
                <a:latin typeface="Pretendard Light" panose="02000403000000020004" pitchFamily="2" charset="-127"/>
                <a:ea typeface="Pretendard Light" panose="02000403000000020004" pitchFamily="2" charset="-127"/>
              </a:rPr>
              <a:t>TM</a:t>
            </a:r>
            <a:r>
              <a:rPr lang="en-US" altLang="ko-KR" sz="1000" dirty="0">
                <a:latin typeface="Pretendard Light" panose="02000403000000020004" pitchFamily="2" charset="-127"/>
                <a:ea typeface="Pretendard Light" panose="02000403000000020004" pitchFamily="2" charset="-127"/>
              </a:rPr>
              <a:t> showed a tendency to decrease gradually by week 36 after a sharp decrease in initial volume in week 1.</a:t>
            </a:r>
          </a:p>
          <a:p>
            <a:pPr marL="171450" indent="-171450">
              <a:buClr>
                <a:srgbClr val="2EB6AA"/>
              </a:buClr>
              <a:buFont typeface="Arial" panose="020B0604020202020204" pitchFamily="34" charset="0"/>
              <a:buChar char="•"/>
            </a:pPr>
            <a:r>
              <a:rPr lang="en-US" altLang="ko-KR" sz="1000" dirty="0">
                <a:latin typeface="Pretendard Light" panose="02000403000000020004" pitchFamily="2" charset="-127"/>
                <a:ea typeface="Pretendard Light" panose="02000403000000020004" pitchFamily="2" charset="-127"/>
              </a:rPr>
              <a:t>The initial volume reduction is due to the absorption of the excipient in vivo, and the licensed product. Company A, and THE PILLA</a:t>
            </a:r>
            <a:r>
              <a:rPr lang="en-US" altLang="ko-KR" sz="1000" baseline="30000" dirty="0">
                <a:latin typeface="Pretendard Light" panose="02000403000000020004" pitchFamily="2" charset="-127"/>
                <a:ea typeface="Pretendard Light" panose="02000403000000020004" pitchFamily="2" charset="-127"/>
              </a:rPr>
              <a:t>TM</a:t>
            </a:r>
            <a:r>
              <a:rPr lang="en-US" altLang="ko-KR" sz="1000" dirty="0">
                <a:latin typeface="Pretendard Light" panose="02000403000000020004" pitchFamily="2" charset="-127"/>
                <a:ea typeface="Pretendard Light" panose="02000403000000020004" pitchFamily="2" charset="-127"/>
              </a:rPr>
              <a:t>, tend to be equivalent.</a:t>
            </a:r>
            <a:endParaRPr lang="ko-KR" altLang="en-US" sz="1000" dirty="0">
              <a:latin typeface="Pretendard Light" panose="02000403000000020004" pitchFamily="2" charset="-127"/>
              <a:ea typeface="Pretendard Light" panose="02000403000000020004" pitchFamily="2" charset="-127"/>
            </a:endParaRPr>
          </a:p>
        </p:txBody>
      </p:sp>
      <p:sp>
        <p:nvSpPr>
          <p:cNvPr id="18" name="직사각형 17">
            <a:extLst>
              <a:ext uri="{FF2B5EF4-FFF2-40B4-BE49-F238E27FC236}">
                <a16:creationId xmlns:a16="http://schemas.microsoft.com/office/drawing/2014/main" id="{1C2D5D2F-3A98-4AD7-AB25-2073474E329F}"/>
              </a:ext>
            </a:extLst>
          </p:cNvPr>
          <p:cNvSpPr/>
          <p:nvPr/>
        </p:nvSpPr>
        <p:spPr>
          <a:xfrm>
            <a:off x="0" y="0"/>
            <a:ext cx="287867" cy="1405467"/>
          </a:xfrm>
          <a:prstGeom prst="rect">
            <a:avLst/>
          </a:prstGeom>
          <a:solidFill>
            <a:srgbClr val="2EB6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34" name="직선 연결선 33">
            <a:extLst>
              <a:ext uri="{FF2B5EF4-FFF2-40B4-BE49-F238E27FC236}">
                <a16:creationId xmlns:a16="http://schemas.microsoft.com/office/drawing/2014/main" id="{4B5DA5DE-D07E-4D4E-A915-62637DEEA328}"/>
              </a:ext>
            </a:extLst>
          </p:cNvPr>
          <p:cNvCxnSpPr>
            <a:cxnSpLocks/>
          </p:cNvCxnSpPr>
          <p:nvPr/>
        </p:nvCxnSpPr>
        <p:spPr>
          <a:xfrm>
            <a:off x="0" y="1405467"/>
            <a:ext cx="12192000" cy="0"/>
          </a:xfrm>
          <a:prstGeom prst="line">
            <a:avLst/>
          </a:prstGeom>
          <a:ln>
            <a:solidFill>
              <a:schemeClr val="bg1">
                <a:lumMod val="75000"/>
              </a:schemeClr>
            </a:solidFill>
          </a:ln>
        </p:spPr>
        <p:style>
          <a:lnRef idx="1">
            <a:schemeClr val="dk1"/>
          </a:lnRef>
          <a:fillRef idx="0">
            <a:schemeClr val="dk1"/>
          </a:fillRef>
          <a:effectRef idx="0">
            <a:schemeClr val="dk1"/>
          </a:effectRef>
          <a:fontRef idx="minor">
            <a:schemeClr val="tx1"/>
          </a:fontRef>
        </p:style>
      </p:cxnSp>
      <p:pic>
        <p:nvPicPr>
          <p:cNvPr id="5" name="그래픽 4">
            <a:extLst>
              <a:ext uri="{FF2B5EF4-FFF2-40B4-BE49-F238E27FC236}">
                <a16:creationId xmlns:a16="http://schemas.microsoft.com/office/drawing/2014/main" id="{99DB2AC4-9852-4E2D-9024-BE5610973E6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78736" y="1891892"/>
            <a:ext cx="219075" cy="200025"/>
          </a:xfrm>
          <a:prstGeom prst="rect">
            <a:avLst/>
          </a:prstGeom>
        </p:spPr>
      </p:pic>
      <p:sp>
        <p:nvSpPr>
          <p:cNvPr id="6" name="TextBox 5">
            <a:extLst>
              <a:ext uri="{FF2B5EF4-FFF2-40B4-BE49-F238E27FC236}">
                <a16:creationId xmlns:a16="http://schemas.microsoft.com/office/drawing/2014/main" id="{05AD7514-0654-4366-8D5B-BC17C163DB6D}"/>
              </a:ext>
            </a:extLst>
          </p:cNvPr>
          <p:cNvSpPr txBox="1"/>
          <p:nvPr/>
        </p:nvSpPr>
        <p:spPr>
          <a:xfrm>
            <a:off x="997811" y="1786467"/>
            <a:ext cx="1927131" cy="369332"/>
          </a:xfrm>
          <a:prstGeom prst="rect">
            <a:avLst/>
          </a:prstGeom>
          <a:noFill/>
        </p:spPr>
        <p:txBody>
          <a:bodyPr wrap="none" rtlCol="0">
            <a:spAutoFit/>
          </a:bodyPr>
          <a:lstStyle/>
          <a:p>
            <a:r>
              <a:rPr lang="en-US" altLang="ko-KR" dirty="0">
                <a:latin typeface="Pretendard SemiBold" panose="02000703000000020004" pitchFamily="2" charset="-127"/>
                <a:ea typeface="Pretendard SemiBold" panose="02000703000000020004" pitchFamily="2" charset="-127"/>
              </a:rPr>
              <a:t>Biodegradability</a:t>
            </a:r>
            <a:endParaRPr lang="ko-KR" altLang="en-US" baseline="30000" dirty="0">
              <a:solidFill>
                <a:srgbClr val="2EB6AA"/>
              </a:solidFill>
              <a:latin typeface="Pretendard SemiBold" panose="02000703000000020004" pitchFamily="2" charset="-127"/>
              <a:ea typeface="Pretendard SemiBold" panose="02000703000000020004" pitchFamily="2" charset="-127"/>
            </a:endParaRPr>
          </a:p>
        </p:txBody>
      </p:sp>
      <p:sp>
        <p:nvSpPr>
          <p:cNvPr id="30" name="TextBox 29">
            <a:extLst>
              <a:ext uri="{FF2B5EF4-FFF2-40B4-BE49-F238E27FC236}">
                <a16:creationId xmlns:a16="http://schemas.microsoft.com/office/drawing/2014/main" id="{484D9178-F485-47EF-84EF-3C4D10FD21D6}"/>
              </a:ext>
            </a:extLst>
          </p:cNvPr>
          <p:cNvSpPr txBox="1"/>
          <p:nvPr/>
        </p:nvSpPr>
        <p:spPr>
          <a:xfrm>
            <a:off x="3394779" y="6033239"/>
            <a:ext cx="4258931" cy="230832"/>
          </a:xfrm>
          <a:prstGeom prst="rect">
            <a:avLst/>
          </a:prstGeom>
          <a:noFill/>
        </p:spPr>
        <p:txBody>
          <a:bodyPr wrap="square" rtlCol="0">
            <a:spAutoFit/>
          </a:bodyPr>
          <a:lstStyle/>
          <a:p>
            <a:r>
              <a:rPr lang="en-US" altLang="ko-KR" sz="900" dirty="0">
                <a:latin typeface="Pretendard SemiBold" panose="02000703000000020004" pitchFamily="2" charset="-127"/>
                <a:ea typeface="Pretendard SemiBold" panose="02000703000000020004" pitchFamily="2" charset="-127"/>
              </a:rPr>
              <a:t>Picture 8. </a:t>
            </a:r>
            <a:r>
              <a:rPr lang="en-US" altLang="ko-KR" sz="900" dirty="0" err="1">
                <a:latin typeface="Pretendard Light" panose="02000403000000020004" pitchFamily="2" charset="-127"/>
                <a:ea typeface="Pretendard Light" panose="02000403000000020004" pitchFamily="2" charset="-127"/>
              </a:rPr>
              <a:t>ARelative</a:t>
            </a:r>
            <a:r>
              <a:rPr lang="en-US" altLang="ko-KR" sz="900" dirty="0">
                <a:latin typeface="Pretendard Light" panose="02000403000000020004" pitchFamily="2" charset="-127"/>
                <a:ea typeface="Pretendard Light" panose="02000403000000020004" pitchFamily="2" charset="-127"/>
              </a:rPr>
              <a:t> volume change after THE PILLA</a:t>
            </a:r>
            <a:r>
              <a:rPr lang="en-US" altLang="ko-KR" sz="900" baseline="30000" dirty="0">
                <a:latin typeface="Pretendard Light" panose="02000403000000020004" pitchFamily="2" charset="-127"/>
                <a:ea typeface="Pretendard Light" panose="02000403000000020004" pitchFamily="2" charset="-127"/>
              </a:rPr>
              <a:t>TM</a:t>
            </a:r>
            <a:r>
              <a:rPr lang="en-US" altLang="ko-KR" sz="900" dirty="0">
                <a:latin typeface="Pretendard Light" panose="02000403000000020004" pitchFamily="2" charset="-127"/>
                <a:ea typeface="Pretendard Light" panose="02000403000000020004" pitchFamily="2" charset="-127"/>
              </a:rPr>
              <a:t> injection</a:t>
            </a:r>
            <a:endParaRPr lang="ko-KR" altLang="en-US" sz="900" dirty="0">
              <a:latin typeface="Pretendard Light" panose="02000403000000020004" pitchFamily="2" charset="-127"/>
              <a:ea typeface="Pretendard Light" panose="02000403000000020004" pitchFamily="2" charset="-127"/>
            </a:endParaRPr>
          </a:p>
        </p:txBody>
      </p:sp>
      <p:pic>
        <p:nvPicPr>
          <p:cNvPr id="4" name="그림 3">
            <a:extLst>
              <a:ext uri="{FF2B5EF4-FFF2-40B4-BE49-F238E27FC236}">
                <a16:creationId xmlns:a16="http://schemas.microsoft.com/office/drawing/2014/main" id="{F520DE52-3E7D-482F-87EF-1EA501F17CBC}"/>
              </a:ext>
            </a:extLst>
          </p:cNvPr>
          <p:cNvPicPr>
            <a:picLocks noChangeAspect="1"/>
          </p:cNvPicPr>
          <p:nvPr/>
        </p:nvPicPr>
        <p:blipFill>
          <a:blip r:embed="rId4"/>
          <a:stretch>
            <a:fillRect/>
          </a:stretch>
        </p:blipFill>
        <p:spPr>
          <a:xfrm>
            <a:off x="2905228" y="3106259"/>
            <a:ext cx="6437435" cy="2863747"/>
          </a:xfrm>
          <a:prstGeom prst="rect">
            <a:avLst/>
          </a:prstGeom>
        </p:spPr>
      </p:pic>
      <p:sp>
        <p:nvSpPr>
          <p:cNvPr id="22" name="TextBox 21">
            <a:extLst>
              <a:ext uri="{FF2B5EF4-FFF2-40B4-BE49-F238E27FC236}">
                <a16:creationId xmlns:a16="http://schemas.microsoft.com/office/drawing/2014/main" id="{F6A2797F-EFFD-4797-A47E-4A37274A6B34}"/>
              </a:ext>
            </a:extLst>
          </p:cNvPr>
          <p:cNvSpPr txBox="1"/>
          <p:nvPr/>
        </p:nvSpPr>
        <p:spPr>
          <a:xfrm rot="16200000">
            <a:off x="1342988" y="4214966"/>
            <a:ext cx="2015296" cy="646331"/>
          </a:xfrm>
          <a:prstGeom prst="rect">
            <a:avLst/>
          </a:prstGeom>
          <a:noFill/>
        </p:spPr>
        <p:txBody>
          <a:bodyPr wrap="none" rtlCol="0">
            <a:spAutoFit/>
          </a:bodyPr>
          <a:lstStyle/>
          <a:p>
            <a:pPr algn="ctr"/>
            <a:r>
              <a:rPr lang="en-US" altLang="ko-KR" sz="1200" dirty="0">
                <a:latin typeface="Pretendard SemiBold" panose="02000703000000020004" pitchFamily="2" charset="-127"/>
                <a:ea typeface="Pretendard SemiBold" panose="02000703000000020004" pitchFamily="2" charset="-127"/>
              </a:rPr>
              <a:t>Volumetric analysis :</a:t>
            </a:r>
          </a:p>
          <a:p>
            <a:pPr algn="ctr"/>
            <a:r>
              <a:rPr lang="en-US" altLang="ko-KR" sz="1200" dirty="0">
                <a:latin typeface="Pretendard SemiBold" panose="02000703000000020004" pitchFamily="2" charset="-127"/>
                <a:ea typeface="Pretendard SemiBold" panose="02000703000000020004" pitchFamily="2" charset="-127"/>
              </a:rPr>
              <a:t>PRIMOS LITE Topography</a:t>
            </a:r>
          </a:p>
          <a:p>
            <a:pPr algn="ctr"/>
            <a:r>
              <a:rPr lang="en-US" altLang="ko-KR" sz="1200" dirty="0">
                <a:latin typeface="Pretendard SemiBold" panose="02000703000000020004" pitchFamily="2" charset="-127"/>
                <a:ea typeface="Pretendard SemiBold" panose="02000703000000020004" pitchFamily="2" charset="-127"/>
              </a:rPr>
              <a:t>Software (mm</a:t>
            </a:r>
            <a:r>
              <a:rPr lang="en-US" altLang="ko-KR" sz="1200" baseline="30000" dirty="0">
                <a:latin typeface="Pretendard SemiBold" panose="02000703000000020004" pitchFamily="2" charset="-127"/>
                <a:ea typeface="Pretendard SemiBold" panose="02000703000000020004" pitchFamily="2" charset="-127"/>
              </a:rPr>
              <a:t>3</a:t>
            </a:r>
            <a:r>
              <a:rPr lang="en-US" altLang="ko-KR" sz="1200" dirty="0">
                <a:latin typeface="Pretendard SemiBold" panose="02000703000000020004" pitchFamily="2" charset="-127"/>
                <a:ea typeface="Pretendard SemiBold" panose="02000703000000020004" pitchFamily="2" charset="-127"/>
              </a:rPr>
              <a:t>)</a:t>
            </a:r>
            <a:endParaRPr lang="ko-KR" altLang="en-US" sz="1200" dirty="0">
              <a:latin typeface="Pretendard SemiBold" panose="02000703000000020004" pitchFamily="2" charset="-127"/>
              <a:ea typeface="Pretendard SemiBold" panose="02000703000000020004" pitchFamily="2" charset="-127"/>
            </a:endParaRPr>
          </a:p>
        </p:txBody>
      </p:sp>
      <p:pic>
        <p:nvPicPr>
          <p:cNvPr id="8" name="그림 7">
            <a:extLst>
              <a:ext uri="{FF2B5EF4-FFF2-40B4-BE49-F238E27FC236}">
                <a16:creationId xmlns:a16="http://schemas.microsoft.com/office/drawing/2014/main" id="{10D5DBB4-6C47-4F37-9A49-94F139850C8E}"/>
              </a:ext>
            </a:extLst>
          </p:cNvPr>
          <p:cNvPicPr>
            <a:picLocks noChangeAspect="1"/>
          </p:cNvPicPr>
          <p:nvPr/>
        </p:nvPicPr>
        <p:blipFill>
          <a:blip r:embed="rId5"/>
          <a:stretch>
            <a:fillRect/>
          </a:stretch>
        </p:blipFill>
        <p:spPr>
          <a:xfrm>
            <a:off x="6294198" y="3114978"/>
            <a:ext cx="3048465" cy="334411"/>
          </a:xfrm>
          <a:prstGeom prst="rect">
            <a:avLst/>
          </a:prstGeom>
        </p:spPr>
      </p:pic>
      <p:pic>
        <p:nvPicPr>
          <p:cNvPr id="11" name="그래픽 10">
            <a:extLst>
              <a:ext uri="{FF2B5EF4-FFF2-40B4-BE49-F238E27FC236}">
                <a16:creationId xmlns:a16="http://schemas.microsoft.com/office/drawing/2014/main" id="{0D2A2276-B3FB-42C1-B513-F5EB7AC62D45}"/>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011260" y="3572818"/>
            <a:ext cx="4331403" cy="959304"/>
          </a:xfrm>
          <a:prstGeom prst="rect">
            <a:avLst/>
          </a:prstGeom>
        </p:spPr>
      </p:pic>
      <p:sp>
        <p:nvSpPr>
          <p:cNvPr id="12" name="TextBox 11">
            <a:extLst>
              <a:ext uri="{FF2B5EF4-FFF2-40B4-BE49-F238E27FC236}">
                <a16:creationId xmlns:a16="http://schemas.microsoft.com/office/drawing/2014/main" id="{A7D7DBFF-2D34-4D59-8D93-462E2944E4CD}"/>
              </a:ext>
            </a:extLst>
          </p:cNvPr>
          <p:cNvSpPr txBox="1"/>
          <p:nvPr/>
        </p:nvSpPr>
        <p:spPr>
          <a:xfrm>
            <a:off x="5194356" y="3624673"/>
            <a:ext cx="4027064" cy="461665"/>
          </a:xfrm>
          <a:prstGeom prst="rect">
            <a:avLst/>
          </a:prstGeom>
          <a:noFill/>
        </p:spPr>
        <p:txBody>
          <a:bodyPr wrap="none" rtlCol="0">
            <a:spAutoFit/>
          </a:bodyPr>
          <a:lstStyle/>
          <a:p>
            <a:r>
              <a:rPr lang="en-US" altLang="ko-KR" sz="1200" dirty="0">
                <a:solidFill>
                  <a:srgbClr val="2EB6AA"/>
                </a:solidFill>
                <a:latin typeface="Pretendard SemiBold" panose="02000703000000020004" pitchFamily="2" charset="-127"/>
                <a:ea typeface="Pretendard SemiBold" panose="02000703000000020004" pitchFamily="2" charset="-127"/>
              </a:rPr>
              <a:t>The experiments of THE PILLA</a:t>
            </a:r>
            <a:r>
              <a:rPr lang="en-US" altLang="ko-KR" sz="1200" baseline="30000" dirty="0">
                <a:solidFill>
                  <a:srgbClr val="2EB6AA"/>
                </a:solidFill>
                <a:latin typeface="Pretendard SemiBold" panose="02000703000000020004" pitchFamily="2" charset="-127"/>
                <a:ea typeface="Pretendard SemiBold" panose="02000703000000020004" pitchFamily="2" charset="-127"/>
              </a:rPr>
              <a:t>TM</a:t>
            </a:r>
            <a:r>
              <a:rPr lang="en-US" altLang="ko-KR" sz="1200" dirty="0">
                <a:solidFill>
                  <a:srgbClr val="2EB6AA"/>
                </a:solidFill>
                <a:latin typeface="Pretendard SemiBold" panose="02000703000000020004" pitchFamily="2" charset="-127"/>
                <a:ea typeface="Pretendard SemiBold" panose="02000703000000020004" pitchFamily="2" charset="-127"/>
              </a:rPr>
              <a:t> and control group A</a:t>
            </a:r>
          </a:p>
          <a:p>
            <a:r>
              <a:rPr lang="en-US" altLang="ko-KR" sz="1200" dirty="0">
                <a:solidFill>
                  <a:srgbClr val="2EB6AA"/>
                </a:solidFill>
                <a:latin typeface="Pretendard SemiBold" panose="02000703000000020004" pitchFamily="2" charset="-127"/>
                <a:ea typeface="Pretendard SemiBold" panose="02000703000000020004" pitchFamily="2" charset="-127"/>
              </a:rPr>
              <a:t>showed almost the same results.</a:t>
            </a:r>
            <a:endParaRPr lang="ko-KR" altLang="en-US" sz="1200" dirty="0">
              <a:solidFill>
                <a:srgbClr val="2EB6AA"/>
              </a:solidFill>
              <a:latin typeface="Pretendard SemiBold" panose="02000703000000020004" pitchFamily="2" charset="-127"/>
              <a:ea typeface="Pretendard SemiBold" panose="02000703000000020004" pitchFamily="2" charset="-127"/>
            </a:endParaRPr>
          </a:p>
        </p:txBody>
      </p:sp>
      <p:pic>
        <p:nvPicPr>
          <p:cNvPr id="15" name="그래픽 14">
            <a:extLst>
              <a:ext uri="{FF2B5EF4-FFF2-40B4-BE49-F238E27FC236}">
                <a16:creationId xmlns:a16="http://schemas.microsoft.com/office/drawing/2014/main" id="{C71B3A4B-170F-4049-B657-701D2A3C097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91621" y="616151"/>
            <a:ext cx="2313454" cy="266606"/>
          </a:xfrm>
          <a:prstGeom prst="rect">
            <a:avLst/>
          </a:prstGeom>
        </p:spPr>
      </p:pic>
      <p:sp>
        <p:nvSpPr>
          <p:cNvPr id="16" name="TextBox 15">
            <a:extLst>
              <a:ext uri="{FF2B5EF4-FFF2-40B4-BE49-F238E27FC236}">
                <a16:creationId xmlns:a16="http://schemas.microsoft.com/office/drawing/2014/main" id="{C6DF5F73-279F-4EFD-A291-718C4B06B864}"/>
              </a:ext>
            </a:extLst>
          </p:cNvPr>
          <p:cNvSpPr txBox="1"/>
          <p:nvPr/>
        </p:nvSpPr>
        <p:spPr>
          <a:xfrm>
            <a:off x="3132311" y="530491"/>
            <a:ext cx="1146468" cy="461665"/>
          </a:xfrm>
          <a:prstGeom prst="rect">
            <a:avLst/>
          </a:prstGeom>
          <a:noFill/>
        </p:spPr>
        <p:txBody>
          <a:bodyPr wrap="none" rtlCol="0">
            <a:spAutoFit/>
          </a:bodyPr>
          <a:lstStyle/>
          <a:p>
            <a:r>
              <a:rPr lang="en-US" altLang="ko-KR" sz="2400" dirty="0">
                <a:solidFill>
                  <a:srgbClr val="2EB6AA"/>
                </a:solidFill>
                <a:latin typeface="Pretendard ExtraBold" panose="02000903000000020004" pitchFamily="2" charset="-127"/>
                <a:ea typeface="Pretendard ExtraBold" panose="02000903000000020004" pitchFamily="2" charset="-127"/>
              </a:rPr>
              <a:t>is safe</a:t>
            </a:r>
            <a:endParaRPr lang="ko-KR" altLang="en-US" sz="2400" dirty="0">
              <a:solidFill>
                <a:srgbClr val="2EB6AA"/>
              </a:solidFill>
              <a:latin typeface="Pretendard ExtraBold" panose="02000903000000020004" pitchFamily="2" charset="-127"/>
              <a:ea typeface="Pretendard ExtraBold" panose="02000903000000020004" pitchFamily="2" charset="-127"/>
            </a:endParaRPr>
          </a:p>
        </p:txBody>
      </p:sp>
    </p:spTree>
    <p:extLst>
      <p:ext uri="{BB962C8B-B14F-4D97-AF65-F5344CB8AC3E}">
        <p14:creationId xmlns:p14="http://schemas.microsoft.com/office/powerpoint/2010/main" val="5320836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직사각형 1">
            <a:extLst>
              <a:ext uri="{FF2B5EF4-FFF2-40B4-BE49-F238E27FC236}">
                <a16:creationId xmlns:a16="http://schemas.microsoft.com/office/drawing/2014/main" id="{EDF1506B-CF9D-4049-91C2-1620BD99ADA8}"/>
              </a:ext>
            </a:extLst>
          </p:cNvPr>
          <p:cNvSpPr/>
          <p:nvPr/>
        </p:nvSpPr>
        <p:spPr>
          <a:xfrm>
            <a:off x="0" y="1405467"/>
            <a:ext cx="12192000" cy="5452533"/>
          </a:xfrm>
          <a:prstGeom prst="rect">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8" name="직사각형 17">
            <a:extLst>
              <a:ext uri="{FF2B5EF4-FFF2-40B4-BE49-F238E27FC236}">
                <a16:creationId xmlns:a16="http://schemas.microsoft.com/office/drawing/2014/main" id="{1C2D5D2F-3A98-4AD7-AB25-2073474E329F}"/>
              </a:ext>
            </a:extLst>
          </p:cNvPr>
          <p:cNvSpPr/>
          <p:nvPr/>
        </p:nvSpPr>
        <p:spPr>
          <a:xfrm>
            <a:off x="0" y="0"/>
            <a:ext cx="287867" cy="1405467"/>
          </a:xfrm>
          <a:prstGeom prst="rect">
            <a:avLst/>
          </a:prstGeom>
          <a:solidFill>
            <a:srgbClr val="2EB6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34" name="직선 연결선 33">
            <a:extLst>
              <a:ext uri="{FF2B5EF4-FFF2-40B4-BE49-F238E27FC236}">
                <a16:creationId xmlns:a16="http://schemas.microsoft.com/office/drawing/2014/main" id="{4B5DA5DE-D07E-4D4E-A915-62637DEEA328}"/>
              </a:ext>
            </a:extLst>
          </p:cNvPr>
          <p:cNvCxnSpPr>
            <a:cxnSpLocks/>
          </p:cNvCxnSpPr>
          <p:nvPr/>
        </p:nvCxnSpPr>
        <p:spPr>
          <a:xfrm>
            <a:off x="0" y="1405467"/>
            <a:ext cx="12192000" cy="0"/>
          </a:xfrm>
          <a:prstGeom prst="line">
            <a:avLst/>
          </a:prstGeom>
          <a:ln>
            <a:solidFill>
              <a:schemeClr val="bg1">
                <a:lumMod val="75000"/>
              </a:schemeClr>
            </a:solidFill>
          </a:ln>
        </p:spPr>
        <p:style>
          <a:lnRef idx="1">
            <a:schemeClr val="dk1"/>
          </a:lnRef>
          <a:fillRef idx="0">
            <a:schemeClr val="dk1"/>
          </a:fillRef>
          <a:effectRef idx="0">
            <a:schemeClr val="dk1"/>
          </a:effectRef>
          <a:fontRef idx="minor">
            <a:schemeClr val="tx1"/>
          </a:fontRef>
        </p:style>
      </p:cxnSp>
      <p:sp>
        <p:nvSpPr>
          <p:cNvPr id="23" name="TextBox 22">
            <a:extLst>
              <a:ext uri="{FF2B5EF4-FFF2-40B4-BE49-F238E27FC236}">
                <a16:creationId xmlns:a16="http://schemas.microsoft.com/office/drawing/2014/main" id="{61AC384D-8B8C-409F-99BE-5A4679C945B0}"/>
              </a:ext>
            </a:extLst>
          </p:cNvPr>
          <p:cNvSpPr txBox="1"/>
          <p:nvPr/>
        </p:nvSpPr>
        <p:spPr>
          <a:xfrm>
            <a:off x="1941593" y="5738140"/>
            <a:ext cx="9434512" cy="230832"/>
          </a:xfrm>
          <a:prstGeom prst="rect">
            <a:avLst/>
          </a:prstGeom>
          <a:noFill/>
        </p:spPr>
        <p:txBody>
          <a:bodyPr wrap="square" rtlCol="0">
            <a:spAutoFit/>
          </a:bodyPr>
          <a:lstStyle/>
          <a:p>
            <a:r>
              <a:rPr lang="en-US" altLang="ko-KR" sz="900" dirty="0">
                <a:latin typeface="Pretendard SemiBold" panose="02000703000000020004" pitchFamily="2" charset="-127"/>
                <a:ea typeface="Pretendard SemiBold" panose="02000703000000020004" pitchFamily="2" charset="-127"/>
              </a:rPr>
              <a:t>Picture 9. </a:t>
            </a:r>
            <a:r>
              <a:rPr lang="en-US" altLang="ko-KR" sz="900" dirty="0">
                <a:latin typeface="Pretendard Light" panose="02000403000000020004" pitchFamily="2" charset="-127"/>
                <a:ea typeface="Pretendard Light" panose="02000403000000020004" pitchFamily="2" charset="-127"/>
              </a:rPr>
              <a:t>The change of initial filler volume; Volumetric analysis; PRIMOSLITE Topography (with Software PRIMOS 5.8) Clinical study of </a:t>
            </a:r>
            <a:r>
              <a:rPr lang="en-US" altLang="ko-KR" sz="900" dirty="0" err="1">
                <a:latin typeface="Pretendard Light" panose="02000403000000020004" pitchFamily="2" charset="-127"/>
                <a:ea typeface="Pretendard Light" panose="02000403000000020004" pitchFamily="2" charset="-127"/>
              </a:rPr>
              <a:t>Jungang</a:t>
            </a:r>
            <a:r>
              <a:rPr lang="en-US" altLang="ko-KR" sz="900" dirty="0">
                <a:latin typeface="Pretendard Light" panose="02000403000000020004" pitchFamily="2" charset="-127"/>
                <a:ea typeface="Pretendard Light" panose="02000403000000020004" pitchFamily="2" charset="-127"/>
              </a:rPr>
              <a:t> University Korea</a:t>
            </a:r>
            <a:endParaRPr lang="ko-KR" altLang="en-US" sz="900" dirty="0">
              <a:latin typeface="Pretendard Light" panose="02000403000000020004" pitchFamily="2" charset="-127"/>
              <a:ea typeface="Pretendard Light" panose="02000403000000020004" pitchFamily="2" charset="-127"/>
            </a:endParaRPr>
          </a:p>
        </p:txBody>
      </p:sp>
      <p:grpSp>
        <p:nvGrpSpPr>
          <p:cNvPr id="3" name="그룹 2">
            <a:extLst>
              <a:ext uri="{FF2B5EF4-FFF2-40B4-BE49-F238E27FC236}">
                <a16:creationId xmlns:a16="http://schemas.microsoft.com/office/drawing/2014/main" id="{261DC8C7-5EA5-4ECA-BFA3-6A222EE1042C}"/>
              </a:ext>
            </a:extLst>
          </p:cNvPr>
          <p:cNvGrpSpPr/>
          <p:nvPr/>
        </p:nvGrpSpPr>
        <p:grpSpPr>
          <a:xfrm>
            <a:off x="691621" y="2163968"/>
            <a:ext cx="10181167" cy="3494191"/>
            <a:chOff x="630766" y="1999942"/>
            <a:chExt cx="10930467" cy="3751352"/>
          </a:xfrm>
        </p:grpSpPr>
        <p:pic>
          <p:nvPicPr>
            <p:cNvPr id="7" name="그림 6">
              <a:extLst>
                <a:ext uri="{FF2B5EF4-FFF2-40B4-BE49-F238E27FC236}">
                  <a16:creationId xmlns:a16="http://schemas.microsoft.com/office/drawing/2014/main" id="{A2200630-0038-48F7-BF48-BAA64AA5B6FA}"/>
                </a:ext>
              </a:extLst>
            </p:cNvPr>
            <p:cNvPicPr>
              <a:picLocks noChangeAspect="1"/>
            </p:cNvPicPr>
            <p:nvPr/>
          </p:nvPicPr>
          <p:blipFill>
            <a:blip r:embed="rId2"/>
            <a:stretch>
              <a:fillRect/>
            </a:stretch>
          </p:blipFill>
          <p:spPr>
            <a:xfrm>
              <a:off x="630766" y="2209721"/>
              <a:ext cx="10930467" cy="3541573"/>
            </a:xfrm>
            <a:prstGeom prst="rect">
              <a:avLst/>
            </a:prstGeom>
          </p:spPr>
        </p:pic>
        <p:sp>
          <p:nvSpPr>
            <p:cNvPr id="19" name="TextBox 18">
              <a:extLst>
                <a:ext uri="{FF2B5EF4-FFF2-40B4-BE49-F238E27FC236}">
                  <a16:creationId xmlns:a16="http://schemas.microsoft.com/office/drawing/2014/main" id="{BA2471D0-EA9C-4E87-A9E2-060BC86066A8}"/>
                </a:ext>
              </a:extLst>
            </p:cNvPr>
            <p:cNvSpPr txBox="1"/>
            <p:nvPr/>
          </p:nvSpPr>
          <p:spPr>
            <a:xfrm>
              <a:off x="853515" y="3880135"/>
              <a:ext cx="1119217" cy="276999"/>
            </a:xfrm>
            <a:prstGeom prst="rect">
              <a:avLst/>
            </a:prstGeom>
            <a:noFill/>
          </p:spPr>
          <p:txBody>
            <a:bodyPr wrap="none" rtlCol="0">
              <a:spAutoFit/>
            </a:bodyPr>
            <a:lstStyle/>
            <a:p>
              <a:pPr algn="r"/>
              <a:r>
                <a:rPr lang="en-US" altLang="ko-KR" sz="1200" dirty="0">
                  <a:latin typeface="Pretendard SemiBold" panose="02000703000000020004" pitchFamily="2" charset="-127"/>
                  <a:ea typeface="Pretendard SemiBold" panose="02000703000000020004" pitchFamily="2" charset="-127"/>
                </a:rPr>
                <a:t>THE PILLA</a:t>
              </a:r>
              <a:r>
                <a:rPr lang="en-US" altLang="ko-KR" sz="1200" baseline="30000" dirty="0">
                  <a:latin typeface="Pretendard SemiBold" panose="02000703000000020004" pitchFamily="2" charset="-127"/>
                  <a:ea typeface="Pretendard SemiBold" panose="02000703000000020004" pitchFamily="2" charset="-127"/>
                </a:rPr>
                <a:t>TM</a:t>
              </a:r>
              <a:r>
                <a:rPr lang="en-US" altLang="ko-KR" sz="1200" dirty="0">
                  <a:latin typeface="Pretendard SemiBold" panose="02000703000000020004" pitchFamily="2" charset="-127"/>
                  <a:ea typeface="Pretendard SemiBold" panose="02000703000000020004" pitchFamily="2" charset="-127"/>
                </a:rPr>
                <a:t> </a:t>
              </a:r>
              <a:endParaRPr lang="ko-KR" altLang="en-US" sz="1200" dirty="0">
                <a:latin typeface="Pretendard SemiBold" panose="02000703000000020004" pitchFamily="2" charset="-127"/>
                <a:ea typeface="Pretendard SemiBold" panose="02000703000000020004" pitchFamily="2" charset="-127"/>
              </a:endParaRPr>
            </a:p>
          </p:txBody>
        </p:sp>
        <p:sp>
          <p:nvSpPr>
            <p:cNvPr id="20" name="TextBox 19">
              <a:extLst>
                <a:ext uri="{FF2B5EF4-FFF2-40B4-BE49-F238E27FC236}">
                  <a16:creationId xmlns:a16="http://schemas.microsoft.com/office/drawing/2014/main" id="{2FDD5DDD-191D-4F9E-BA27-92B412BE4AEB}"/>
                </a:ext>
              </a:extLst>
            </p:cNvPr>
            <p:cNvSpPr txBox="1"/>
            <p:nvPr/>
          </p:nvSpPr>
          <p:spPr>
            <a:xfrm>
              <a:off x="909820" y="5003722"/>
              <a:ext cx="1013419" cy="276999"/>
            </a:xfrm>
            <a:prstGeom prst="rect">
              <a:avLst/>
            </a:prstGeom>
            <a:noFill/>
          </p:spPr>
          <p:txBody>
            <a:bodyPr wrap="none" rtlCol="0">
              <a:spAutoFit/>
            </a:bodyPr>
            <a:lstStyle/>
            <a:p>
              <a:pPr algn="r"/>
              <a:r>
                <a:rPr lang="en-US" altLang="ko-KR" sz="1200" dirty="0">
                  <a:latin typeface="Pretendard SemiBold" panose="02000703000000020004" pitchFamily="2" charset="-127"/>
                  <a:ea typeface="Pretendard SemiBold" panose="02000703000000020004" pitchFamily="2" charset="-127"/>
                </a:rPr>
                <a:t>Company A</a:t>
              </a:r>
              <a:endParaRPr lang="ko-KR" altLang="en-US" sz="1200" dirty="0">
                <a:latin typeface="Pretendard SemiBold" panose="02000703000000020004" pitchFamily="2" charset="-127"/>
                <a:ea typeface="Pretendard SemiBold" panose="02000703000000020004" pitchFamily="2" charset="-127"/>
              </a:endParaRPr>
            </a:p>
          </p:txBody>
        </p:sp>
        <p:sp>
          <p:nvSpPr>
            <p:cNvPr id="21" name="TextBox 20">
              <a:extLst>
                <a:ext uri="{FF2B5EF4-FFF2-40B4-BE49-F238E27FC236}">
                  <a16:creationId xmlns:a16="http://schemas.microsoft.com/office/drawing/2014/main" id="{FB34A6A0-4586-4A6C-816D-8CE56A58764D}"/>
                </a:ext>
              </a:extLst>
            </p:cNvPr>
            <p:cNvSpPr txBox="1"/>
            <p:nvPr/>
          </p:nvSpPr>
          <p:spPr>
            <a:xfrm>
              <a:off x="1450033" y="2807350"/>
              <a:ext cx="473206" cy="276999"/>
            </a:xfrm>
            <a:prstGeom prst="rect">
              <a:avLst/>
            </a:prstGeom>
            <a:noFill/>
          </p:spPr>
          <p:txBody>
            <a:bodyPr wrap="none" rtlCol="0">
              <a:spAutoFit/>
            </a:bodyPr>
            <a:lstStyle/>
            <a:p>
              <a:pPr algn="r"/>
              <a:r>
                <a:rPr lang="en-US" altLang="ko-KR" sz="1200" dirty="0">
                  <a:latin typeface="Pretendard SemiBold" panose="02000703000000020004" pitchFamily="2" charset="-127"/>
                  <a:ea typeface="Pretendard SemiBold" panose="02000703000000020004" pitchFamily="2" charset="-127"/>
                </a:rPr>
                <a:t>PBS</a:t>
              </a:r>
              <a:endParaRPr lang="ko-KR" altLang="en-US" sz="1200" dirty="0">
                <a:latin typeface="Pretendard SemiBold" panose="02000703000000020004" pitchFamily="2" charset="-127"/>
                <a:ea typeface="Pretendard SemiBold" panose="02000703000000020004" pitchFamily="2" charset="-127"/>
              </a:endParaRPr>
            </a:p>
          </p:txBody>
        </p:sp>
        <p:sp>
          <p:nvSpPr>
            <p:cNvPr id="24" name="TextBox 23">
              <a:extLst>
                <a:ext uri="{FF2B5EF4-FFF2-40B4-BE49-F238E27FC236}">
                  <a16:creationId xmlns:a16="http://schemas.microsoft.com/office/drawing/2014/main" id="{B0347145-2153-47E3-8BBE-550F1E08D11B}"/>
                </a:ext>
              </a:extLst>
            </p:cNvPr>
            <p:cNvSpPr txBox="1"/>
            <p:nvPr/>
          </p:nvSpPr>
          <p:spPr>
            <a:xfrm>
              <a:off x="2362051" y="1999943"/>
              <a:ext cx="651140" cy="307777"/>
            </a:xfrm>
            <a:prstGeom prst="rect">
              <a:avLst/>
            </a:prstGeom>
            <a:noFill/>
          </p:spPr>
          <p:txBody>
            <a:bodyPr wrap="none" rtlCol="0">
              <a:spAutoFit/>
            </a:bodyPr>
            <a:lstStyle/>
            <a:p>
              <a:pPr algn="ctr"/>
              <a:r>
                <a:rPr lang="en-US" altLang="ko-KR" sz="1400" dirty="0">
                  <a:latin typeface="Pretendard SemiBold" panose="02000703000000020004" pitchFamily="2" charset="-127"/>
                  <a:ea typeface="Pretendard SemiBold" panose="02000703000000020004" pitchFamily="2" charset="-127"/>
                </a:rPr>
                <a:t>0 day</a:t>
              </a:r>
              <a:endParaRPr lang="ko-KR" altLang="en-US" sz="1400" dirty="0">
                <a:latin typeface="Pretendard SemiBold" panose="02000703000000020004" pitchFamily="2" charset="-127"/>
                <a:ea typeface="Pretendard SemiBold" panose="02000703000000020004" pitchFamily="2" charset="-127"/>
              </a:endParaRPr>
            </a:p>
          </p:txBody>
        </p:sp>
        <p:sp>
          <p:nvSpPr>
            <p:cNvPr id="25" name="TextBox 24">
              <a:extLst>
                <a:ext uri="{FF2B5EF4-FFF2-40B4-BE49-F238E27FC236}">
                  <a16:creationId xmlns:a16="http://schemas.microsoft.com/office/drawing/2014/main" id="{07B80F58-6821-4A57-8A90-68995499A35F}"/>
                </a:ext>
              </a:extLst>
            </p:cNvPr>
            <p:cNvSpPr txBox="1"/>
            <p:nvPr/>
          </p:nvSpPr>
          <p:spPr>
            <a:xfrm>
              <a:off x="4934651" y="1999943"/>
              <a:ext cx="885178" cy="307777"/>
            </a:xfrm>
            <a:prstGeom prst="rect">
              <a:avLst/>
            </a:prstGeom>
            <a:noFill/>
          </p:spPr>
          <p:txBody>
            <a:bodyPr wrap="none" rtlCol="0">
              <a:spAutoFit/>
            </a:bodyPr>
            <a:lstStyle/>
            <a:p>
              <a:pPr algn="ctr"/>
              <a:r>
                <a:rPr lang="en-US" altLang="ko-KR" sz="1400" dirty="0">
                  <a:latin typeface="Pretendard SemiBold" panose="02000703000000020004" pitchFamily="2" charset="-127"/>
                  <a:ea typeface="Pretendard SemiBold" panose="02000703000000020004" pitchFamily="2" charset="-127"/>
                </a:rPr>
                <a:t>2 weeks</a:t>
              </a:r>
              <a:endParaRPr lang="ko-KR" altLang="en-US" sz="1400" dirty="0">
                <a:latin typeface="Pretendard SemiBold" panose="02000703000000020004" pitchFamily="2" charset="-127"/>
                <a:ea typeface="Pretendard SemiBold" panose="02000703000000020004" pitchFamily="2" charset="-127"/>
              </a:endParaRPr>
            </a:p>
          </p:txBody>
        </p:sp>
        <p:sp>
          <p:nvSpPr>
            <p:cNvPr id="26" name="TextBox 25">
              <a:extLst>
                <a:ext uri="{FF2B5EF4-FFF2-40B4-BE49-F238E27FC236}">
                  <a16:creationId xmlns:a16="http://schemas.microsoft.com/office/drawing/2014/main" id="{A6DD0F78-177C-42CA-9FFE-146CD02E1014}"/>
                </a:ext>
              </a:extLst>
            </p:cNvPr>
            <p:cNvSpPr txBox="1"/>
            <p:nvPr/>
          </p:nvSpPr>
          <p:spPr>
            <a:xfrm>
              <a:off x="7664887" y="1999943"/>
              <a:ext cx="883575" cy="307777"/>
            </a:xfrm>
            <a:prstGeom prst="rect">
              <a:avLst/>
            </a:prstGeom>
            <a:noFill/>
          </p:spPr>
          <p:txBody>
            <a:bodyPr wrap="none" rtlCol="0">
              <a:spAutoFit/>
            </a:bodyPr>
            <a:lstStyle/>
            <a:p>
              <a:pPr algn="ctr"/>
              <a:r>
                <a:rPr lang="en-US" altLang="ko-KR" sz="1400" dirty="0">
                  <a:latin typeface="Pretendard SemiBold" panose="02000703000000020004" pitchFamily="2" charset="-127"/>
                  <a:ea typeface="Pretendard SemiBold" panose="02000703000000020004" pitchFamily="2" charset="-127"/>
                </a:rPr>
                <a:t>8 weeks</a:t>
              </a:r>
              <a:endParaRPr lang="ko-KR" altLang="en-US" sz="1400" dirty="0">
                <a:latin typeface="Pretendard SemiBold" panose="02000703000000020004" pitchFamily="2" charset="-127"/>
                <a:ea typeface="Pretendard SemiBold" panose="02000703000000020004" pitchFamily="2" charset="-127"/>
              </a:endParaRPr>
            </a:p>
          </p:txBody>
        </p:sp>
        <p:sp>
          <p:nvSpPr>
            <p:cNvPr id="27" name="TextBox 26">
              <a:extLst>
                <a:ext uri="{FF2B5EF4-FFF2-40B4-BE49-F238E27FC236}">
                  <a16:creationId xmlns:a16="http://schemas.microsoft.com/office/drawing/2014/main" id="{28B56641-4FA6-49F6-8D3E-2B3E21509EA7}"/>
                </a:ext>
              </a:extLst>
            </p:cNvPr>
            <p:cNvSpPr txBox="1"/>
            <p:nvPr/>
          </p:nvSpPr>
          <p:spPr>
            <a:xfrm>
              <a:off x="8956430" y="1999943"/>
              <a:ext cx="958917" cy="307777"/>
            </a:xfrm>
            <a:prstGeom prst="rect">
              <a:avLst/>
            </a:prstGeom>
            <a:noFill/>
          </p:spPr>
          <p:txBody>
            <a:bodyPr wrap="none" rtlCol="0">
              <a:spAutoFit/>
            </a:bodyPr>
            <a:lstStyle/>
            <a:p>
              <a:pPr algn="ctr"/>
              <a:r>
                <a:rPr lang="en-US" altLang="ko-KR" sz="1400" dirty="0">
                  <a:latin typeface="Pretendard SemiBold" panose="02000703000000020004" pitchFamily="2" charset="-127"/>
                  <a:ea typeface="Pretendard SemiBold" panose="02000703000000020004" pitchFamily="2" charset="-127"/>
                </a:rPr>
                <a:t>12 weeks</a:t>
              </a:r>
              <a:endParaRPr lang="ko-KR" altLang="en-US" sz="1400" dirty="0">
                <a:latin typeface="Pretendard SemiBold" panose="02000703000000020004" pitchFamily="2" charset="-127"/>
                <a:ea typeface="Pretendard SemiBold" panose="02000703000000020004" pitchFamily="2" charset="-127"/>
              </a:endParaRPr>
            </a:p>
          </p:txBody>
        </p:sp>
        <p:sp>
          <p:nvSpPr>
            <p:cNvPr id="28" name="TextBox 27">
              <a:extLst>
                <a:ext uri="{FF2B5EF4-FFF2-40B4-BE49-F238E27FC236}">
                  <a16:creationId xmlns:a16="http://schemas.microsoft.com/office/drawing/2014/main" id="{24E97DD8-5B72-4AD5-8352-2395FA098B5E}"/>
                </a:ext>
              </a:extLst>
            </p:cNvPr>
            <p:cNvSpPr txBox="1"/>
            <p:nvPr/>
          </p:nvSpPr>
          <p:spPr>
            <a:xfrm>
              <a:off x="10280984" y="1999943"/>
              <a:ext cx="992580" cy="307777"/>
            </a:xfrm>
            <a:prstGeom prst="rect">
              <a:avLst/>
            </a:prstGeom>
            <a:noFill/>
          </p:spPr>
          <p:txBody>
            <a:bodyPr wrap="none" rtlCol="0">
              <a:spAutoFit/>
            </a:bodyPr>
            <a:lstStyle/>
            <a:p>
              <a:pPr algn="ctr"/>
              <a:r>
                <a:rPr lang="en-US" altLang="ko-KR" sz="1400" dirty="0">
                  <a:latin typeface="Pretendard SemiBold" panose="02000703000000020004" pitchFamily="2" charset="-127"/>
                  <a:ea typeface="Pretendard SemiBold" panose="02000703000000020004" pitchFamily="2" charset="-127"/>
                </a:rPr>
                <a:t>24 weeks</a:t>
              </a:r>
              <a:endParaRPr lang="ko-KR" altLang="en-US" sz="1400" dirty="0">
                <a:latin typeface="Pretendard SemiBold" panose="02000703000000020004" pitchFamily="2" charset="-127"/>
                <a:ea typeface="Pretendard SemiBold" panose="02000703000000020004" pitchFamily="2" charset="-127"/>
              </a:endParaRPr>
            </a:p>
          </p:txBody>
        </p:sp>
        <p:sp>
          <p:nvSpPr>
            <p:cNvPr id="29" name="TextBox 28">
              <a:extLst>
                <a:ext uri="{FF2B5EF4-FFF2-40B4-BE49-F238E27FC236}">
                  <a16:creationId xmlns:a16="http://schemas.microsoft.com/office/drawing/2014/main" id="{1610E2E6-4320-4DCF-98BA-B6C88F4A06F5}"/>
                </a:ext>
              </a:extLst>
            </p:cNvPr>
            <p:cNvSpPr txBox="1"/>
            <p:nvPr/>
          </p:nvSpPr>
          <p:spPr>
            <a:xfrm>
              <a:off x="6312465" y="1999943"/>
              <a:ext cx="885178" cy="307777"/>
            </a:xfrm>
            <a:prstGeom prst="rect">
              <a:avLst/>
            </a:prstGeom>
            <a:noFill/>
          </p:spPr>
          <p:txBody>
            <a:bodyPr wrap="none" rtlCol="0">
              <a:spAutoFit/>
            </a:bodyPr>
            <a:lstStyle/>
            <a:p>
              <a:pPr algn="ctr"/>
              <a:r>
                <a:rPr lang="en-US" altLang="ko-KR" sz="1400" dirty="0">
                  <a:latin typeface="Pretendard SemiBold" panose="02000703000000020004" pitchFamily="2" charset="-127"/>
                  <a:ea typeface="Pretendard SemiBold" panose="02000703000000020004" pitchFamily="2" charset="-127"/>
                </a:rPr>
                <a:t>4 weeks</a:t>
              </a:r>
              <a:endParaRPr lang="ko-KR" altLang="en-US" sz="1400" dirty="0">
                <a:latin typeface="Pretendard SemiBold" panose="02000703000000020004" pitchFamily="2" charset="-127"/>
                <a:ea typeface="Pretendard SemiBold" panose="02000703000000020004" pitchFamily="2" charset="-127"/>
              </a:endParaRPr>
            </a:p>
          </p:txBody>
        </p:sp>
        <p:sp>
          <p:nvSpPr>
            <p:cNvPr id="31" name="TextBox 30">
              <a:extLst>
                <a:ext uri="{FF2B5EF4-FFF2-40B4-BE49-F238E27FC236}">
                  <a16:creationId xmlns:a16="http://schemas.microsoft.com/office/drawing/2014/main" id="{052DCF8F-BECD-4EB8-BAF0-1D565169D11F}"/>
                </a:ext>
              </a:extLst>
            </p:cNvPr>
            <p:cNvSpPr txBox="1"/>
            <p:nvPr/>
          </p:nvSpPr>
          <p:spPr>
            <a:xfrm>
              <a:off x="3615896" y="1999942"/>
              <a:ext cx="851516" cy="307777"/>
            </a:xfrm>
            <a:prstGeom prst="rect">
              <a:avLst/>
            </a:prstGeom>
            <a:noFill/>
          </p:spPr>
          <p:txBody>
            <a:bodyPr wrap="none" rtlCol="0">
              <a:spAutoFit/>
            </a:bodyPr>
            <a:lstStyle/>
            <a:p>
              <a:pPr algn="ctr"/>
              <a:r>
                <a:rPr lang="en-US" altLang="ko-KR" sz="1400" dirty="0">
                  <a:latin typeface="Pretendard SemiBold" panose="02000703000000020004" pitchFamily="2" charset="-127"/>
                  <a:ea typeface="Pretendard SemiBold" panose="02000703000000020004" pitchFamily="2" charset="-127"/>
                </a:rPr>
                <a:t>1 weeks</a:t>
              </a:r>
              <a:endParaRPr lang="ko-KR" altLang="en-US" sz="1400" dirty="0">
                <a:latin typeface="Pretendard SemiBold" panose="02000703000000020004" pitchFamily="2" charset="-127"/>
                <a:ea typeface="Pretendard SemiBold" panose="02000703000000020004" pitchFamily="2" charset="-127"/>
              </a:endParaRPr>
            </a:p>
          </p:txBody>
        </p:sp>
      </p:grpSp>
      <p:pic>
        <p:nvPicPr>
          <p:cNvPr id="22" name="그래픽 21">
            <a:extLst>
              <a:ext uri="{FF2B5EF4-FFF2-40B4-BE49-F238E27FC236}">
                <a16:creationId xmlns:a16="http://schemas.microsoft.com/office/drawing/2014/main" id="{44905A43-96D4-4A88-8B07-C68E8A0E38F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91621" y="616151"/>
            <a:ext cx="2313454" cy="266606"/>
          </a:xfrm>
          <a:prstGeom prst="rect">
            <a:avLst/>
          </a:prstGeom>
        </p:spPr>
      </p:pic>
      <p:sp>
        <p:nvSpPr>
          <p:cNvPr id="30" name="TextBox 29">
            <a:extLst>
              <a:ext uri="{FF2B5EF4-FFF2-40B4-BE49-F238E27FC236}">
                <a16:creationId xmlns:a16="http://schemas.microsoft.com/office/drawing/2014/main" id="{16F51374-9E91-432D-9679-C663DC3F181B}"/>
              </a:ext>
            </a:extLst>
          </p:cNvPr>
          <p:cNvSpPr txBox="1"/>
          <p:nvPr/>
        </p:nvSpPr>
        <p:spPr>
          <a:xfrm>
            <a:off x="3132311" y="530491"/>
            <a:ext cx="1146468" cy="461665"/>
          </a:xfrm>
          <a:prstGeom prst="rect">
            <a:avLst/>
          </a:prstGeom>
          <a:noFill/>
        </p:spPr>
        <p:txBody>
          <a:bodyPr wrap="none" rtlCol="0">
            <a:spAutoFit/>
          </a:bodyPr>
          <a:lstStyle/>
          <a:p>
            <a:r>
              <a:rPr lang="en-US" altLang="ko-KR" sz="2400" dirty="0">
                <a:solidFill>
                  <a:srgbClr val="2EB6AA"/>
                </a:solidFill>
                <a:latin typeface="Pretendard ExtraBold" panose="02000903000000020004" pitchFamily="2" charset="-127"/>
                <a:ea typeface="Pretendard ExtraBold" panose="02000903000000020004" pitchFamily="2" charset="-127"/>
              </a:rPr>
              <a:t>is safe</a:t>
            </a:r>
            <a:endParaRPr lang="ko-KR" altLang="en-US" sz="2400" dirty="0">
              <a:solidFill>
                <a:srgbClr val="2EB6AA"/>
              </a:solidFill>
              <a:latin typeface="Pretendard ExtraBold" panose="02000903000000020004" pitchFamily="2" charset="-127"/>
              <a:ea typeface="Pretendard ExtraBold" panose="02000903000000020004" pitchFamily="2" charset="-127"/>
            </a:endParaRPr>
          </a:p>
        </p:txBody>
      </p:sp>
    </p:spTree>
    <p:extLst>
      <p:ext uri="{BB962C8B-B14F-4D97-AF65-F5344CB8AC3E}">
        <p14:creationId xmlns:p14="http://schemas.microsoft.com/office/powerpoint/2010/main" val="7596658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09190D2F-A1BF-488C-89CA-B4AA3A939A9B}"/>
              </a:ext>
            </a:extLst>
          </p:cNvPr>
          <p:cNvSpPr txBox="1"/>
          <p:nvPr/>
        </p:nvSpPr>
        <p:spPr>
          <a:xfrm>
            <a:off x="691620" y="527575"/>
            <a:ext cx="4379725" cy="461665"/>
          </a:xfrm>
          <a:prstGeom prst="rect">
            <a:avLst/>
          </a:prstGeom>
          <a:noFill/>
        </p:spPr>
        <p:txBody>
          <a:bodyPr wrap="none" rtlCol="0">
            <a:spAutoFit/>
          </a:bodyPr>
          <a:lstStyle/>
          <a:p>
            <a:r>
              <a:rPr lang="en-US" altLang="ko-KR" sz="2400" dirty="0">
                <a:solidFill>
                  <a:srgbClr val="2EB6AA"/>
                </a:solidFill>
                <a:latin typeface="Pretendard ExtraBold" panose="02000903000000020004" pitchFamily="2" charset="-127"/>
                <a:ea typeface="Pretendard ExtraBold" panose="02000903000000020004" pitchFamily="2" charset="-127"/>
              </a:rPr>
              <a:t>How                                      works</a:t>
            </a:r>
            <a:endParaRPr lang="ko-KR" altLang="en-US" sz="2400" dirty="0">
              <a:solidFill>
                <a:srgbClr val="2EB6AA"/>
              </a:solidFill>
              <a:latin typeface="Pretendard ExtraBold" panose="02000903000000020004" pitchFamily="2" charset="-127"/>
              <a:ea typeface="Pretendard ExtraBold" panose="02000903000000020004" pitchFamily="2" charset="-127"/>
            </a:endParaRPr>
          </a:p>
        </p:txBody>
      </p:sp>
      <p:sp>
        <p:nvSpPr>
          <p:cNvPr id="9" name="TextBox 8">
            <a:extLst>
              <a:ext uri="{FF2B5EF4-FFF2-40B4-BE49-F238E27FC236}">
                <a16:creationId xmlns:a16="http://schemas.microsoft.com/office/drawing/2014/main" id="{5376E2BA-61F9-4C67-9A49-2A47409988B2}"/>
              </a:ext>
            </a:extLst>
          </p:cNvPr>
          <p:cNvSpPr txBox="1"/>
          <p:nvPr/>
        </p:nvSpPr>
        <p:spPr>
          <a:xfrm>
            <a:off x="691620" y="1747249"/>
            <a:ext cx="10864653" cy="415498"/>
          </a:xfrm>
          <a:prstGeom prst="rect">
            <a:avLst/>
          </a:prstGeom>
          <a:noFill/>
        </p:spPr>
        <p:txBody>
          <a:bodyPr wrap="square" rtlCol="0">
            <a:spAutoFit/>
          </a:bodyPr>
          <a:lstStyle/>
          <a:p>
            <a:pPr>
              <a:buClr>
                <a:srgbClr val="2EB6AA"/>
              </a:buClr>
            </a:pPr>
            <a:r>
              <a:rPr lang="en-US" altLang="ko-KR" sz="1000" dirty="0">
                <a:latin typeface="Pretendard Light" panose="02000403000000020004" pitchFamily="2" charset="-127"/>
                <a:ea typeface="Pretendard Light" panose="02000403000000020004" pitchFamily="2" charset="-127"/>
              </a:rPr>
              <a:t>PLLA(Poly L-Lactic Acid), the main ingredient of THE PILLA</a:t>
            </a:r>
            <a:r>
              <a:rPr lang="en-US" altLang="ko-KR" sz="1000" baseline="30000" dirty="0">
                <a:latin typeface="Pretendard Light" panose="02000403000000020004" pitchFamily="2" charset="-127"/>
                <a:ea typeface="Pretendard Light" panose="02000403000000020004" pitchFamily="2" charset="-127"/>
              </a:rPr>
              <a:t>TM</a:t>
            </a:r>
            <a:r>
              <a:rPr lang="en-US" altLang="ko-KR" sz="1000" dirty="0">
                <a:latin typeface="Pretendard Light" panose="02000403000000020004" pitchFamily="2" charset="-127"/>
                <a:ea typeface="Pretendard Light" panose="02000403000000020004" pitchFamily="2" charset="-127"/>
              </a:rPr>
              <a:t> is biocompatible and biodegradable synthetic polymer that been used for sutures and other medical device. </a:t>
            </a:r>
          </a:p>
          <a:p>
            <a:pPr>
              <a:buClr>
                <a:srgbClr val="2EB6AA"/>
              </a:buClr>
            </a:pPr>
            <a:r>
              <a:rPr lang="en-US" altLang="ko-KR" sz="1000" dirty="0" err="1">
                <a:latin typeface="Pretendard Light" panose="02000403000000020004" pitchFamily="2" charset="-127"/>
                <a:ea typeface="Pretendard Light" panose="02000403000000020004" pitchFamily="2" charset="-127"/>
              </a:rPr>
              <a:t>njected</a:t>
            </a:r>
            <a:r>
              <a:rPr lang="en-US" altLang="ko-KR" sz="1000" dirty="0">
                <a:latin typeface="Pretendard Light" panose="02000403000000020004" pitchFamily="2" charset="-127"/>
                <a:ea typeface="Pretendard Light" panose="02000403000000020004" pitchFamily="2" charset="-127"/>
              </a:rPr>
              <a:t> PLLA stimulates collagen generation, the volume gradually restored improves wrinkles.</a:t>
            </a:r>
            <a:endParaRPr lang="ko-KR" altLang="en-US" sz="1000" dirty="0">
              <a:latin typeface="Pretendard Light" panose="02000403000000020004" pitchFamily="2" charset="-127"/>
              <a:ea typeface="Pretendard Light" panose="02000403000000020004" pitchFamily="2" charset="-127"/>
            </a:endParaRPr>
          </a:p>
        </p:txBody>
      </p:sp>
      <p:sp>
        <p:nvSpPr>
          <p:cNvPr id="18" name="직사각형 17">
            <a:extLst>
              <a:ext uri="{FF2B5EF4-FFF2-40B4-BE49-F238E27FC236}">
                <a16:creationId xmlns:a16="http://schemas.microsoft.com/office/drawing/2014/main" id="{1C2D5D2F-3A98-4AD7-AB25-2073474E329F}"/>
              </a:ext>
            </a:extLst>
          </p:cNvPr>
          <p:cNvSpPr/>
          <p:nvPr/>
        </p:nvSpPr>
        <p:spPr>
          <a:xfrm>
            <a:off x="0" y="0"/>
            <a:ext cx="287867" cy="1405467"/>
          </a:xfrm>
          <a:prstGeom prst="rect">
            <a:avLst/>
          </a:prstGeom>
          <a:solidFill>
            <a:srgbClr val="2EB6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34" name="직선 연결선 33">
            <a:extLst>
              <a:ext uri="{FF2B5EF4-FFF2-40B4-BE49-F238E27FC236}">
                <a16:creationId xmlns:a16="http://schemas.microsoft.com/office/drawing/2014/main" id="{4B5DA5DE-D07E-4D4E-A915-62637DEEA328}"/>
              </a:ext>
            </a:extLst>
          </p:cNvPr>
          <p:cNvCxnSpPr>
            <a:cxnSpLocks/>
          </p:cNvCxnSpPr>
          <p:nvPr/>
        </p:nvCxnSpPr>
        <p:spPr>
          <a:xfrm>
            <a:off x="0" y="1405467"/>
            <a:ext cx="12192000" cy="0"/>
          </a:xfrm>
          <a:prstGeom prst="line">
            <a:avLst/>
          </a:prstGeom>
          <a:ln>
            <a:solidFill>
              <a:schemeClr val="bg1">
                <a:lumMod val="75000"/>
              </a:schemeClr>
            </a:solidFill>
          </a:ln>
        </p:spPr>
        <p:style>
          <a:lnRef idx="1">
            <a:schemeClr val="dk1"/>
          </a:lnRef>
          <a:fillRef idx="0">
            <a:schemeClr val="dk1"/>
          </a:fillRef>
          <a:effectRef idx="0">
            <a:schemeClr val="dk1"/>
          </a:effectRef>
          <a:fontRef idx="minor">
            <a:schemeClr val="tx1"/>
          </a:fontRef>
        </p:style>
      </p:cxnSp>
      <p:pic>
        <p:nvPicPr>
          <p:cNvPr id="5" name="그래픽 4">
            <a:extLst>
              <a:ext uri="{FF2B5EF4-FFF2-40B4-BE49-F238E27FC236}">
                <a16:creationId xmlns:a16="http://schemas.microsoft.com/office/drawing/2014/main" id="{99DB2AC4-9852-4E2D-9024-BE5610973E6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78736" y="2591118"/>
            <a:ext cx="219075" cy="200025"/>
          </a:xfrm>
          <a:prstGeom prst="rect">
            <a:avLst/>
          </a:prstGeom>
        </p:spPr>
      </p:pic>
      <p:sp>
        <p:nvSpPr>
          <p:cNvPr id="6" name="TextBox 5">
            <a:extLst>
              <a:ext uri="{FF2B5EF4-FFF2-40B4-BE49-F238E27FC236}">
                <a16:creationId xmlns:a16="http://schemas.microsoft.com/office/drawing/2014/main" id="{05AD7514-0654-4366-8D5B-BC17C163DB6D}"/>
              </a:ext>
            </a:extLst>
          </p:cNvPr>
          <p:cNvSpPr txBox="1"/>
          <p:nvPr/>
        </p:nvSpPr>
        <p:spPr>
          <a:xfrm>
            <a:off x="997811" y="2485693"/>
            <a:ext cx="2409634" cy="369332"/>
          </a:xfrm>
          <a:prstGeom prst="rect">
            <a:avLst/>
          </a:prstGeom>
          <a:noFill/>
        </p:spPr>
        <p:txBody>
          <a:bodyPr wrap="none" rtlCol="0">
            <a:spAutoFit/>
          </a:bodyPr>
          <a:lstStyle/>
          <a:p>
            <a:r>
              <a:rPr lang="en-US" altLang="ko-KR" dirty="0">
                <a:solidFill>
                  <a:srgbClr val="2EB6AA"/>
                </a:solidFill>
                <a:latin typeface="Pretendard SemiBold" panose="02000703000000020004" pitchFamily="2" charset="-127"/>
                <a:ea typeface="Pretendard SemiBold" panose="02000703000000020004" pitchFamily="2" charset="-127"/>
              </a:rPr>
              <a:t>Mechanism</a:t>
            </a:r>
            <a:r>
              <a:rPr lang="en-US" altLang="ko-KR" dirty="0">
                <a:latin typeface="Pretendard SemiBold" panose="02000703000000020004" pitchFamily="2" charset="-127"/>
                <a:ea typeface="Pretendard SemiBold" panose="02000703000000020004" pitchFamily="2" charset="-127"/>
              </a:rPr>
              <a:t> of action</a:t>
            </a:r>
            <a:endParaRPr lang="ko-KR" altLang="en-US" baseline="30000" dirty="0">
              <a:solidFill>
                <a:srgbClr val="2EB6AA"/>
              </a:solidFill>
              <a:latin typeface="Pretendard SemiBold" panose="02000703000000020004" pitchFamily="2" charset="-127"/>
              <a:ea typeface="Pretendard SemiBold" panose="02000703000000020004" pitchFamily="2" charset="-127"/>
            </a:endParaRPr>
          </a:p>
        </p:txBody>
      </p:sp>
      <p:sp>
        <p:nvSpPr>
          <p:cNvPr id="15" name="TextBox 14">
            <a:extLst>
              <a:ext uri="{FF2B5EF4-FFF2-40B4-BE49-F238E27FC236}">
                <a16:creationId xmlns:a16="http://schemas.microsoft.com/office/drawing/2014/main" id="{95ED1848-FA43-4D99-BA7B-9A28C9099F80}"/>
              </a:ext>
            </a:extLst>
          </p:cNvPr>
          <p:cNvSpPr txBox="1"/>
          <p:nvPr/>
        </p:nvSpPr>
        <p:spPr>
          <a:xfrm>
            <a:off x="4884216" y="545147"/>
            <a:ext cx="277640" cy="215444"/>
          </a:xfrm>
          <a:prstGeom prst="rect">
            <a:avLst/>
          </a:prstGeom>
          <a:noFill/>
        </p:spPr>
        <p:txBody>
          <a:bodyPr wrap="none" rtlCol="0">
            <a:spAutoFit/>
          </a:bodyPr>
          <a:lstStyle/>
          <a:p>
            <a:r>
              <a:rPr lang="en-US" altLang="ko-KR" sz="800" dirty="0">
                <a:latin typeface="Pretendard Light" panose="02000403000000020004" pitchFamily="2" charset="-127"/>
                <a:ea typeface="Pretendard Light" panose="02000403000000020004" pitchFamily="2" charset="-127"/>
              </a:rPr>
              <a:t>5)</a:t>
            </a:r>
            <a:endParaRPr lang="ko-KR" altLang="en-US" sz="800" dirty="0">
              <a:latin typeface="Pretendard Light" panose="02000403000000020004" pitchFamily="2" charset="-127"/>
              <a:ea typeface="Pretendard Light" panose="02000403000000020004" pitchFamily="2" charset="-127"/>
            </a:endParaRPr>
          </a:p>
        </p:txBody>
      </p:sp>
      <p:pic>
        <p:nvPicPr>
          <p:cNvPr id="3" name="그림 2">
            <a:extLst>
              <a:ext uri="{FF2B5EF4-FFF2-40B4-BE49-F238E27FC236}">
                <a16:creationId xmlns:a16="http://schemas.microsoft.com/office/drawing/2014/main" id="{8BEE9271-9FE3-4C89-BEE3-55AD378243F7}"/>
              </a:ext>
            </a:extLst>
          </p:cNvPr>
          <p:cNvPicPr>
            <a:picLocks noChangeAspect="1"/>
          </p:cNvPicPr>
          <p:nvPr/>
        </p:nvPicPr>
        <p:blipFill>
          <a:blip r:embed="rId4"/>
          <a:stretch>
            <a:fillRect/>
          </a:stretch>
        </p:blipFill>
        <p:spPr>
          <a:xfrm>
            <a:off x="778736" y="3003154"/>
            <a:ext cx="10448064" cy="1592306"/>
          </a:xfrm>
          <a:prstGeom prst="rect">
            <a:avLst/>
          </a:prstGeom>
        </p:spPr>
      </p:pic>
      <p:sp>
        <p:nvSpPr>
          <p:cNvPr id="19" name="TextBox 18">
            <a:extLst>
              <a:ext uri="{FF2B5EF4-FFF2-40B4-BE49-F238E27FC236}">
                <a16:creationId xmlns:a16="http://schemas.microsoft.com/office/drawing/2014/main" id="{76195937-F348-4C17-887A-EB0F05B6A3D4}"/>
              </a:ext>
            </a:extLst>
          </p:cNvPr>
          <p:cNvSpPr txBox="1"/>
          <p:nvPr/>
        </p:nvSpPr>
        <p:spPr>
          <a:xfrm>
            <a:off x="778736" y="4658653"/>
            <a:ext cx="1659664" cy="707886"/>
          </a:xfrm>
          <a:prstGeom prst="rect">
            <a:avLst/>
          </a:prstGeom>
          <a:noFill/>
        </p:spPr>
        <p:txBody>
          <a:bodyPr wrap="square" rtlCol="0">
            <a:spAutoFit/>
          </a:bodyPr>
          <a:lstStyle/>
          <a:p>
            <a:pPr>
              <a:buClr>
                <a:srgbClr val="2EB6AA"/>
              </a:buClr>
            </a:pPr>
            <a:r>
              <a:rPr lang="en-US" altLang="ko-KR" sz="1000" dirty="0">
                <a:latin typeface="Pretendard SemiBold" panose="02000703000000020004" pitchFamily="2" charset="-127"/>
                <a:ea typeface="Pretendard SemiBold" panose="02000703000000020004" pitchFamily="2" charset="-127"/>
              </a:rPr>
              <a:t>SETP 01</a:t>
            </a:r>
          </a:p>
          <a:p>
            <a:pPr>
              <a:buClr>
                <a:srgbClr val="2EB6AA"/>
              </a:buClr>
            </a:pPr>
            <a:r>
              <a:rPr lang="en-US" altLang="ko-KR" sz="1000" dirty="0">
                <a:latin typeface="Pretendard Light" panose="02000403000000020004" pitchFamily="2" charset="-127"/>
                <a:ea typeface="Pretendard Light" panose="02000403000000020004" pitchFamily="2" charset="-127"/>
              </a:rPr>
              <a:t>Inject diluted THE PILLA</a:t>
            </a:r>
            <a:r>
              <a:rPr lang="en-US" altLang="ko-KR" sz="1000" baseline="30000" dirty="0">
                <a:latin typeface="Pretendard Light" panose="02000403000000020004" pitchFamily="2" charset="-127"/>
                <a:ea typeface="Pretendard Light" panose="02000403000000020004" pitchFamily="2" charset="-127"/>
              </a:rPr>
              <a:t>TM</a:t>
            </a:r>
            <a:r>
              <a:rPr lang="en-US" altLang="ko-KR" sz="1000" dirty="0">
                <a:latin typeface="Pretendard Light" panose="02000403000000020004" pitchFamily="2" charset="-127"/>
                <a:ea typeface="Pretendard Light" panose="02000403000000020004" pitchFamily="2" charset="-127"/>
              </a:rPr>
              <a:t> into the subcutaneous layer of the skin.</a:t>
            </a:r>
            <a:endParaRPr lang="ko-KR" altLang="en-US" sz="1000" dirty="0">
              <a:latin typeface="Pretendard Light" panose="02000403000000020004" pitchFamily="2" charset="-127"/>
              <a:ea typeface="Pretendard Light" panose="02000403000000020004" pitchFamily="2" charset="-127"/>
            </a:endParaRPr>
          </a:p>
        </p:txBody>
      </p:sp>
      <p:sp>
        <p:nvSpPr>
          <p:cNvPr id="20" name="TextBox 19">
            <a:extLst>
              <a:ext uri="{FF2B5EF4-FFF2-40B4-BE49-F238E27FC236}">
                <a16:creationId xmlns:a16="http://schemas.microsoft.com/office/drawing/2014/main" id="{79269A4A-E165-4A84-B9F6-9C51E060D420}"/>
              </a:ext>
            </a:extLst>
          </p:cNvPr>
          <p:cNvSpPr txBox="1"/>
          <p:nvPr/>
        </p:nvSpPr>
        <p:spPr>
          <a:xfrm>
            <a:off x="2489201" y="4658653"/>
            <a:ext cx="1768320" cy="861774"/>
          </a:xfrm>
          <a:prstGeom prst="rect">
            <a:avLst/>
          </a:prstGeom>
          <a:noFill/>
        </p:spPr>
        <p:txBody>
          <a:bodyPr wrap="square" rtlCol="0">
            <a:spAutoFit/>
          </a:bodyPr>
          <a:lstStyle/>
          <a:p>
            <a:pPr>
              <a:buClr>
                <a:srgbClr val="2EB6AA"/>
              </a:buClr>
            </a:pPr>
            <a:r>
              <a:rPr lang="en-US" altLang="ko-KR" sz="1000" dirty="0">
                <a:latin typeface="Pretendard SemiBold" panose="02000703000000020004" pitchFamily="2" charset="-127"/>
                <a:ea typeface="Pretendard SemiBold" panose="02000703000000020004" pitchFamily="2" charset="-127"/>
              </a:rPr>
              <a:t>SETP 02</a:t>
            </a:r>
          </a:p>
          <a:p>
            <a:pPr>
              <a:buClr>
                <a:srgbClr val="2EB6AA"/>
              </a:buClr>
            </a:pPr>
            <a:r>
              <a:rPr lang="en-US" altLang="ko-KR" sz="1000" dirty="0">
                <a:latin typeface="Pretendard Light" panose="02000403000000020004" pitchFamily="2" charset="-127"/>
                <a:ea typeface="Pretendard Light" panose="02000403000000020004" pitchFamily="2" charset="-127"/>
              </a:rPr>
              <a:t>Firstly wrinkle improvement can be shown with WFI(Water for injection) and diluted THE PILLA</a:t>
            </a:r>
            <a:r>
              <a:rPr lang="en-US" altLang="ko-KR" sz="1000" baseline="30000" dirty="0">
                <a:latin typeface="Pretendard Light" panose="02000403000000020004" pitchFamily="2" charset="-127"/>
                <a:ea typeface="Pretendard Light" panose="02000403000000020004" pitchFamily="2" charset="-127"/>
              </a:rPr>
              <a:t>TM</a:t>
            </a:r>
            <a:endParaRPr lang="ko-KR" altLang="en-US" sz="1000" baseline="30000" dirty="0">
              <a:latin typeface="Pretendard Light" panose="02000403000000020004" pitchFamily="2" charset="-127"/>
              <a:ea typeface="Pretendard Light" panose="02000403000000020004" pitchFamily="2" charset="-127"/>
            </a:endParaRPr>
          </a:p>
        </p:txBody>
      </p:sp>
      <p:sp>
        <p:nvSpPr>
          <p:cNvPr id="21" name="TextBox 20">
            <a:extLst>
              <a:ext uri="{FF2B5EF4-FFF2-40B4-BE49-F238E27FC236}">
                <a16:creationId xmlns:a16="http://schemas.microsoft.com/office/drawing/2014/main" id="{4B0FF7B8-82D1-454D-B836-602DF7C84193}"/>
              </a:ext>
            </a:extLst>
          </p:cNvPr>
          <p:cNvSpPr txBox="1"/>
          <p:nvPr/>
        </p:nvSpPr>
        <p:spPr>
          <a:xfrm>
            <a:off x="4274453" y="4658653"/>
            <a:ext cx="1728413" cy="707886"/>
          </a:xfrm>
          <a:prstGeom prst="rect">
            <a:avLst/>
          </a:prstGeom>
          <a:noFill/>
        </p:spPr>
        <p:txBody>
          <a:bodyPr wrap="square" rtlCol="0">
            <a:spAutoFit/>
          </a:bodyPr>
          <a:lstStyle/>
          <a:p>
            <a:pPr>
              <a:buClr>
                <a:srgbClr val="2EB6AA"/>
              </a:buClr>
            </a:pPr>
            <a:r>
              <a:rPr lang="en-US" altLang="ko-KR" sz="1000" dirty="0">
                <a:latin typeface="Pretendard SemiBold" panose="02000703000000020004" pitchFamily="2" charset="-127"/>
                <a:ea typeface="Pretendard SemiBold" panose="02000703000000020004" pitchFamily="2" charset="-127"/>
              </a:rPr>
              <a:t>SETP 03</a:t>
            </a:r>
          </a:p>
          <a:p>
            <a:pPr>
              <a:buClr>
                <a:srgbClr val="2EB6AA"/>
              </a:buClr>
            </a:pPr>
            <a:r>
              <a:rPr lang="en-US" altLang="ko-KR" sz="1000" dirty="0">
                <a:latin typeface="Pretendard Light" panose="02000403000000020004" pitchFamily="2" charset="-127"/>
                <a:ea typeface="Pretendard Light" panose="02000403000000020004" pitchFamily="2" charset="-127"/>
              </a:rPr>
              <a:t>Within a few days, after absorbing water, only</a:t>
            </a:r>
          </a:p>
          <a:p>
            <a:pPr>
              <a:buClr>
                <a:srgbClr val="2EB6AA"/>
              </a:buClr>
            </a:pPr>
            <a:r>
              <a:rPr lang="en-US" altLang="ko-KR" sz="1000" dirty="0">
                <a:latin typeface="Pretendard Light" panose="02000403000000020004" pitchFamily="2" charset="-127"/>
                <a:ea typeface="Pretendard Light" panose="02000403000000020004" pitchFamily="2" charset="-127"/>
              </a:rPr>
              <a:t>THE PILLA</a:t>
            </a:r>
            <a:r>
              <a:rPr lang="en-US" altLang="ko-KR" sz="1000" baseline="30000" dirty="0">
                <a:latin typeface="Pretendard Light" panose="02000403000000020004" pitchFamily="2" charset="-127"/>
                <a:ea typeface="Pretendard Light" panose="02000403000000020004" pitchFamily="2" charset="-127"/>
              </a:rPr>
              <a:t>TM</a:t>
            </a:r>
            <a:r>
              <a:rPr lang="en-US" altLang="ko-KR" sz="1000" dirty="0">
                <a:latin typeface="Pretendard Light" panose="02000403000000020004" pitchFamily="2" charset="-127"/>
                <a:ea typeface="Pretendard Light" panose="02000403000000020004" pitchFamily="2" charset="-127"/>
              </a:rPr>
              <a:t> particles left.</a:t>
            </a:r>
            <a:endParaRPr lang="ko-KR" altLang="en-US" sz="1000" dirty="0">
              <a:latin typeface="Pretendard Light" panose="02000403000000020004" pitchFamily="2" charset="-127"/>
              <a:ea typeface="Pretendard Light" panose="02000403000000020004" pitchFamily="2" charset="-127"/>
            </a:endParaRPr>
          </a:p>
        </p:txBody>
      </p:sp>
      <p:sp>
        <p:nvSpPr>
          <p:cNvPr id="23" name="TextBox 22">
            <a:extLst>
              <a:ext uri="{FF2B5EF4-FFF2-40B4-BE49-F238E27FC236}">
                <a16:creationId xmlns:a16="http://schemas.microsoft.com/office/drawing/2014/main" id="{3F014FDA-2882-43F5-9E38-055F233404AA}"/>
              </a:ext>
            </a:extLst>
          </p:cNvPr>
          <p:cNvSpPr txBox="1"/>
          <p:nvPr/>
        </p:nvSpPr>
        <p:spPr>
          <a:xfrm>
            <a:off x="6071934" y="4658653"/>
            <a:ext cx="1768320" cy="861774"/>
          </a:xfrm>
          <a:prstGeom prst="rect">
            <a:avLst/>
          </a:prstGeom>
          <a:noFill/>
        </p:spPr>
        <p:txBody>
          <a:bodyPr wrap="square" rtlCol="0">
            <a:spAutoFit/>
          </a:bodyPr>
          <a:lstStyle/>
          <a:p>
            <a:pPr>
              <a:buClr>
                <a:srgbClr val="2EB6AA"/>
              </a:buClr>
            </a:pPr>
            <a:r>
              <a:rPr lang="en-US" altLang="ko-KR" sz="1000" dirty="0">
                <a:latin typeface="Pretendard SemiBold" panose="02000703000000020004" pitchFamily="2" charset="-127"/>
                <a:ea typeface="Pretendard SemiBold" panose="02000703000000020004" pitchFamily="2" charset="-127"/>
              </a:rPr>
              <a:t>SETP 04</a:t>
            </a:r>
          </a:p>
          <a:p>
            <a:pPr>
              <a:buClr>
                <a:srgbClr val="2EB6AA"/>
              </a:buClr>
            </a:pPr>
            <a:r>
              <a:rPr lang="en-US" altLang="ko-KR" sz="1000" dirty="0">
                <a:latin typeface="Pretendard Light" panose="02000403000000020004" pitchFamily="2" charset="-127"/>
                <a:ea typeface="Pretendard Light" panose="02000403000000020004" pitchFamily="2" charset="-127"/>
              </a:rPr>
              <a:t>New cells are gathered around THE PILLA</a:t>
            </a:r>
            <a:r>
              <a:rPr lang="en-US" altLang="ko-KR" sz="1000" baseline="30000" dirty="0">
                <a:latin typeface="Pretendard Light" panose="02000403000000020004" pitchFamily="2" charset="-127"/>
                <a:ea typeface="Pretendard Light" panose="02000403000000020004" pitchFamily="2" charset="-127"/>
              </a:rPr>
              <a:t>TM</a:t>
            </a:r>
            <a:r>
              <a:rPr lang="en-US" altLang="ko-KR" sz="1000" dirty="0">
                <a:latin typeface="Pretendard Light" panose="02000403000000020004" pitchFamily="2" charset="-127"/>
                <a:ea typeface="Pretendard Light" panose="02000403000000020004" pitchFamily="2" charset="-127"/>
              </a:rPr>
              <a:t> particles and increasing</a:t>
            </a:r>
          </a:p>
          <a:p>
            <a:pPr>
              <a:buClr>
                <a:srgbClr val="2EB6AA"/>
              </a:buClr>
            </a:pPr>
            <a:r>
              <a:rPr lang="en-US" altLang="ko-KR" sz="1000" dirty="0">
                <a:latin typeface="Pretendard Light" panose="02000403000000020004" pitchFamily="2" charset="-127"/>
                <a:ea typeface="Pretendard Light" panose="02000403000000020004" pitchFamily="2" charset="-127"/>
              </a:rPr>
              <a:t>fibroblasts.</a:t>
            </a:r>
            <a:endParaRPr lang="ko-KR" altLang="en-US" sz="1000" baseline="30000" dirty="0">
              <a:latin typeface="Pretendard Light" panose="02000403000000020004" pitchFamily="2" charset="-127"/>
              <a:ea typeface="Pretendard Light" panose="02000403000000020004" pitchFamily="2" charset="-127"/>
            </a:endParaRPr>
          </a:p>
        </p:txBody>
      </p:sp>
      <p:sp>
        <p:nvSpPr>
          <p:cNvPr id="24" name="TextBox 23">
            <a:extLst>
              <a:ext uri="{FF2B5EF4-FFF2-40B4-BE49-F238E27FC236}">
                <a16:creationId xmlns:a16="http://schemas.microsoft.com/office/drawing/2014/main" id="{94EE7FD4-C85F-4C5F-944D-BD7BEC37860E}"/>
              </a:ext>
            </a:extLst>
          </p:cNvPr>
          <p:cNvSpPr txBox="1"/>
          <p:nvPr/>
        </p:nvSpPr>
        <p:spPr>
          <a:xfrm>
            <a:off x="7838919" y="4658653"/>
            <a:ext cx="1659665" cy="861774"/>
          </a:xfrm>
          <a:prstGeom prst="rect">
            <a:avLst/>
          </a:prstGeom>
          <a:noFill/>
        </p:spPr>
        <p:txBody>
          <a:bodyPr wrap="square" rtlCol="0">
            <a:spAutoFit/>
          </a:bodyPr>
          <a:lstStyle/>
          <a:p>
            <a:pPr>
              <a:buClr>
                <a:srgbClr val="2EB6AA"/>
              </a:buClr>
            </a:pPr>
            <a:r>
              <a:rPr lang="en-US" altLang="ko-KR" sz="1000" dirty="0">
                <a:latin typeface="Pretendard SemiBold" panose="02000703000000020004" pitchFamily="2" charset="-127"/>
                <a:ea typeface="Pretendard SemiBold" panose="02000703000000020004" pitchFamily="2" charset="-127"/>
              </a:rPr>
              <a:t>SETP 05</a:t>
            </a:r>
          </a:p>
          <a:p>
            <a:pPr>
              <a:buClr>
                <a:srgbClr val="2EB6AA"/>
              </a:buClr>
            </a:pPr>
            <a:r>
              <a:rPr lang="en-US" altLang="ko-KR" sz="1000" dirty="0">
                <a:latin typeface="Pretendard Light" panose="02000403000000020004" pitchFamily="2" charset="-127"/>
                <a:ea typeface="Pretendard Light" panose="02000403000000020004" pitchFamily="2" charset="-127"/>
              </a:rPr>
              <a:t>Increased fibroblasts stimulate collagen generation and improve skin folds.</a:t>
            </a:r>
            <a:endParaRPr lang="ko-KR" altLang="en-US" sz="1000" dirty="0">
              <a:latin typeface="Pretendard Light" panose="02000403000000020004" pitchFamily="2" charset="-127"/>
              <a:ea typeface="Pretendard Light" panose="02000403000000020004" pitchFamily="2" charset="-127"/>
            </a:endParaRPr>
          </a:p>
        </p:txBody>
      </p:sp>
      <p:sp>
        <p:nvSpPr>
          <p:cNvPr id="25" name="TextBox 24">
            <a:extLst>
              <a:ext uri="{FF2B5EF4-FFF2-40B4-BE49-F238E27FC236}">
                <a16:creationId xmlns:a16="http://schemas.microsoft.com/office/drawing/2014/main" id="{963BA7C0-06D6-4482-8EE2-4ED015E3B037}"/>
              </a:ext>
            </a:extLst>
          </p:cNvPr>
          <p:cNvSpPr txBox="1"/>
          <p:nvPr/>
        </p:nvSpPr>
        <p:spPr>
          <a:xfrm>
            <a:off x="9569997" y="4658653"/>
            <a:ext cx="1768320" cy="707886"/>
          </a:xfrm>
          <a:prstGeom prst="rect">
            <a:avLst/>
          </a:prstGeom>
          <a:noFill/>
        </p:spPr>
        <p:txBody>
          <a:bodyPr wrap="square" rtlCol="0">
            <a:spAutoFit/>
          </a:bodyPr>
          <a:lstStyle/>
          <a:p>
            <a:pPr>
              <a:buClr>
                <a:srgbClr val="2EB6AA"/>
              </a:buClr>
            </a:pPr>
            <a:r>
              <a:rPr lang="en-US" altLang="ko-KR" sz="1000" dirty="0">
                <a:latin typeface="Pretendard SemiBold" panose="02000703000000020004" pitchFamily="2" charset="-127"/>
                <a:ea typeface="Pretendard SemiBold" panose="02000703000000020004" pitchFamily="2" charset="-127"/>
              </a:rPr>
              <a:t>SETP 06</a:t>
            </a:r>
          </a:p>
          <a:p>
            <a:pPr>
              <a:buClr>
                <a:srgbClr val="2EB6AA"/>
              </a:buClr>
            </a:pPr>
            <a:r>
              <a:rPr lang="en-US" altLang="ko-KR" sz="1000" dirty="0">
                <a:latin typeface="Pretendard Light" panose="02000403000000020004" pitchFamily="2" charset="-127"/>
                <a:ea typeface="Pretendard Light" panose="02000403000000020004" pitchFamily="2" charset="-127"/>
              </a:rPr>
              <a:t>Generated collagen lasts for 2 years and THE PILLA</a:t>
            </a:r>
            <a:r>
              <a:rPr lang="en-US" altLang="ko-KR" sz="1000" baseline="30000" dirty="0">
                <a:latin typeface="Pretendard Light" panose="02000403000000020004" pitchFamily="2" charset="-127"/>
                <a:ea typeface="Pretendard Light" panose="02000403000000020004" pitchFamily="2" charset="-127"/>
              </a:rPr>
              <a:t>TM</a:t>
            </a:r>
            <a:r>
              <a:rPr lang="en-US" altLang="ko-KR" sz="1000" dirty="0">
                <a:latin typeface="Pretendard Light" panose="02000403000000020004" pitchFamily="2" charset="-127"/>
                <a:ea typeface="Pretendard Light" panose="02000403000000020004" pitchFamily="2" charset="-127"/>
              </a:rPr>
              <a:t> particles are biodegraded.</a:t>
            </a:r>
            <a:endParaRPr lang="ko-KR" altLang="en-US" sz="1000" baseline="30000" dirty="0">
              <a:latin typeface="Pretendard Light" panose="02000403000000020004" pitchFamily="2" charset="-127"/>
              <a:ea typeface="Pretendard Light" panose="02000403000000020004" pitchFamily="2" charset="-127"/>
            </a:endParaRPr>
          </a:p>
        </p:txBody>
      </p:sp>
      <p:sp>
        <p:nvSpPr>
          <p:cNvPr id="27" name="TextBox 26">
            <a:extLst>
              <a:ext uri="{FF2B5EF4-FFF2-40B4-BE49-F238E27FC236}">
                <a16:creationId xmlns:a16="http://schemas.microsoft.com/office/drawing/2014/main" id="{FE6881DC-EE4B-40CF-873E-1DCB89C9A3A3}"/>
              </a:ext>
            </a:extLst>
          </p:cNvPr>
          <p:cNvSpPr txBox="1"/>
          <p:nvPr/>
        </p:nvSpPr>
        <p:spPr>
          <a:xfrm>
            <a:off x="691620" y="6198811"/>
            <a:ext cx="1579278" cy="307777"/>
          </a:xfrm>
          <a:prstGeom prst="rect">
            <a:avLst/>
          </a:prstGeom>
          <a:noFill/>
        </p:spPr>
        <p:txBody>
          <a:bodyPr wrap="none" rtlCol="0">
            <a:spAutoFit/>
          </a:bodyPr>
          <a:lstStyle/>
          <a:p>
            <a:r>
              <a:rPr lang="en-US" altLang="ko-KR" sz="700" dirty="0">
                <a:latin typeface="Pretendard Light" panose="02000403000000020004" pitchFamily="2" charset="-127"/>
                <a:ea typeface="Pretendard Light" panose="02000403000000020004" pitchFamily="2" charset="-127"/>
              </a:rPr>
              <a:t>[ Reference ]</a:t>
            </a:r>
          </a:p>
          <a:p>
            <a:r>
              <a:rPr lang="it-IT" altLang="ko-KR" sz="700" dirty="0">
                <a:latin typeface="Pretendard Light" panose="02000403000000020004" pitchFamily="2" charset="-127"/>
                <a:ea typeface="Pretendard Light" panose="02000403000000020004" pitchFamily="2" charset="-127"/>
              </a:rPr>
              <a:t>5) Facial Plast Surg.2009:25:95-99</a:t>
            </a:r>
            <a:endParaRPr lang="ko-KR" altLang="en-US" sz="700" dirty="0">
              <a:latin typeface="Pretendard Light" panose="02000403000000020004" pitchFamily="2" charset="-127"/>
              <a:ea typeface="Pretendard Light" panose="02000403000000020004" pitchFamily="2" charset="-127"/>
            </a:endParaRPr>
          </a:p>
        </p:txBody>
      </p:sp>
      <p:cxnSp>
        <p:nvCxnSpPr>
          <p:cNvPr id="28" name="직선 연결선 27">
            <a:extLst>
              <a:ext uri="{FF2B5EF4-FFF2-40B4-BE49-F238E27FC236}">
                <a16:creationId xmlns:a16="http://schemas.microsoft.com/office/drawing/2014/main" id="{F0A9816C-E922-4F3E-9FEC-66A5176ABBF2}"/>
              </a:ext>
            </a:extLst>
          </p:cNvPr>
          <p:cNvCxnSpPr>
            <a:cxnSpLocks/>
          </p:cNvCxnSpPr>
          <p:nvPr/>
        </p:nvCxnSpPr>
        <p:spPr>
          <a:xfrm>
            <a:off x="731044" y="6099591"/>
            <a:ext cx="10729913" cy="0"/>
          </a:xfrm>
          <a:prstGeom prst="line">
            <a:avLst/>
          </a:prstGeom>
          <a:ln>
            <a:solidFill>
              <a:schemeClr val="bg1">
                <a:lumMod val="75000"/>
              </a:schemeClr>
            </a:solidFill>
          </a:ln>
        </p:spPr>
        <p:style>
          <a:lnRef idx="1">
            <a:schemeClr val="dk1"/>
          </a:lnRef>
          <a:fillRef idx="0">
            <a:schemeClr val="dk1"/>
          </a:fillRef>
          <a:effectRef idx="0">
            <a:schemeClr val="dk1"/>
          </a:effectRef>
          <a:fontRef idx="minor">
            <a:schemeClr val="tx1"/>
          </a:fontRef>
        </p:style>
      </p:cxnSp>
      <p:pic>
        <p:nvPicPr>
          <p:cNvPr id="22" name="그래픽 21">
            <a:extLst>
              <a:ext uri="{FF2B5EF4-FFF2-40B4-BE49-F238E27FC236}">
                <a16:creationId xmlns:a16="http://schemas.microsoft.com/office/drawing/2014/main" id="{8380E504-CDA1-4300-B72B-8600DEC2A27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580860" y="616151"/>
            <a:ext cx="2313454" cy="266606"/>
          </a:xfrm>
          <a:prstGeom prst="rect">
            <a:avLst/>
          </a:prstGeom>
        </p:spPr>
      </p:pic>
    </p:spTree>
    <p:extLst>
      <p:ext uri="{BB962C8B-B14F-4D97-AF65-F5344CB8AC3E}">
        <p14:creationId xmlns:p14="http://schemas.microsoft.com/office/powerpoint/2010/main" val="11910703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사각형: 둥근 모서리 9">
            <a:extLst>
              <a:ext uri="{FF2B5EF4-FFF2-40B4-BE49-F238E27FC236}">
                <a16:creationId xmlns:a16="http://schemas.microsoft.com/office/drawing/2014/main" id="{BD011354-6A4D-4471-8B9B-7DE025B1E660}"/>
              </a:ext>
            </a:extLst>
          </p:cNvPr>
          <p:cNvSpPr/>
          <p:nvPr/>
        </p:nvSpPr>
        <p:spPr>
          <a:xfrm>
            <a:off x="9795934" y="3741596"/>
            <a:ext cx="1548000" cy="2566071"/>
          </a:xfrm>
          <a:prstGeom prst="roundRect">
            <a:avLst>
              <a:gd name="adj" fmla="val 5728"/>
            </a:avLst>
          </a:prstGeom>
          <a:solidFill>
            <a:srgbClr val="D1F3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8" name="직사각형 17">
            <a:extLst>
              <a:ext uri="{FF2B5EF4-FFF2-40B4-BE49-F238E27FC236}">
                <a16:creationId xmlns:a16="http://schemas.microsoft.com/office/drawing/2014/main" id="{1C2D5D2F-3A98-4AD7-AB25-2073474E329F}"/>
              </a:ext>
            </a:extLst>
          </p:cNvPr>
          <p:cNvSpPr/>
          <p:nvPr/>
        </p:nvSpPr>
        <p:spPr>
          <a:xfrm>
            <a:off x="0" y="0"/>
            <a:ext cx="287867" cy="1405467"/>
          </a:xfrm>
          <a:prstGeom prst="rect">
            <a:avLst/>
          </a:prstGeom>
          <a:solidFill>
            <a:srgbClr val="2EB6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34" name="직선 연결선 33">
            <a:extLst>
              <a:ext uri="{FF2B5EF4-FFF2-40B4-BE49-F238E27FC236}">
                <a16:creationId xmlns:a16="http://schemas.microsoft.com/office/drawing/2014/main" id="{4B5DA5DE-D07E-4D4E-A915-62637DEEA328}"/>
              </a:ext>
            </a:extLst>
          </p:cNvPr>
          <p:cNvCxnSpPr>
            <a:cxnSpLocks/>
          </p:cNvCxnSpPr>
          <p:nvPr/>
        </p:nvCxnSpPr>
        <p:spPr>
          <a:xfrm>
            <a:off x="0" y="1405467"/>
            <a:ext cx="12192000" cy="0"/>
          </a:xfrm>
          <a:prstGeom prst="line">
            <a:avLst/>
          </a:prstGeom>
          <a:ln>
            <a:solidFill>
              <a:schemeClr val="bg1">
                <a:lumMod val="75000"/>
              </a:schemeClr>
            </a:solidFill>
          </a:ln>
        </p:spPr>
        <p:style>
          <a:lnRef idx="1">
            <a:schemeClr val="dk1"/>
          </a:lnRef>
          <a:fillRef idx="0">
            <a:schemeClr val="dk1"/>
          </a:fillRef>
          <a:effectRef idx="0">
            <a:schemeClr val="dk1"/>
          </a:effectRef>
          <a:fontRef idx="minor">
            <a:schemeClr val="tx1"/>
          </a:fontRef>
        </p:style>
      </p:cxnSp>
      <p:pic>
        <p:nvPicPr>
          <p:cNvPr id="8" name="그림 7">
            <a:extLst>
              <a:ext uri="{FF2B5EF4-FFF2-40B4-BE49-F238E27FC236}">
                <a16:creationId xmlns:a16="http://schemas.microsoft.com/office/drawing/2014/main" id="{4521DC81-FDD6-469E-85F8-75CB848E0D0B}"/>
              </a:ext>
            </a:extLst>
          </p:cNvPr>
          <p:cNvPicPr>
            <a:picLocks noChangeAspect="1"/>
          </p:cNvPicPr>
          <p:nvPr/>
        </p:nvPicPr>
        <p:blipFill>
          <a:blip r:embed="rId2"/>
          <a:stretch>
            <a:fillRect/>
          </a:stretch>
        </p:blipFill>
        <p:spPr>
          <a:xfrm>
            <a:off x="714110" y="1757224"/>
            <a:ext cx="10707423" cy="1738761"/>
          </a:xfrm>
          <a:prstGeom prst="rect">
            <a:avLst/>
          </a:prstGeom>
        </p:spPr>
      </p:pic>
      <p:sp>
        <p:nvSpPr>
          <p:cNvPr id="26" name="TextBox 25">
            <a:extLst>
              <a:ext uri="{FF2B5EF4-FFF2-40B4-BE49-F238E27FC236}">
                <a16:creationId xmlns:a16="http://schemas.microsoft.com/office/drawing/2014/main" id="{7588C3D3-38F4-43C0-913B-ED76BBCFA06E}"/>
              </a:ext>
            </a:extLst>
          </p:cNvPr>
          <p:cNvSpPr txBox="1"/>
          <p:nvPr/>
        </p:nvSpPr>
        <p:spPr>
          <a:xfrm>
            <a:off x="657752" y="3741596"/>
            <a:ext cx="9061979" cy="2385268"/>
          </a:xfrm>
          <a:prstGeom prst="rect">
            <a:avLst/>
          </a:prstGeom>
          <a:noFill/>
        </p:spPr>
        <p:txBody>
          <a:bodyPr wrap="square" rtlCol="0">
            <a:spAutoFit/>
          </a:bodyPr>
          <a:lstStyle/>
          <a:p>
            <a:pPr marL="228600" indent="-228600">
              <a:buClr>
                <a:srgbClr val="2EB6AA"/>
              </a:buClr>
              <a:buFont typeface="+mj-lt"/>
              <a:buAutoNum type="arabicPeriod"/>
            </a:pPr>
            <a:r>
              <a:rPr lang="en-US" altLang="ko-KR" sz="1000" dirty="0">
                <a:latin typeface="Pretendard Light" panose="02000403000000020004" pitchFamily="2" charset="-127"/>
                <a:ea typeface="Pretendard Light" panose="02000403000000020004" pitchFamily="2" charset="-127"/>
              </a:rPr>
              <a:t>Remove the lid of the vial and wipe the rubber stopper of the vial with an antiseptic.</a:t>
            </a:r>
          </a:p>
          <a:p>
            <a:pPr marL="228600" indent="-228600">
              <a:buClr>
                <a:srgbClr val="2EB6AA"/>
              </a:buClr>
              <a:buFont typeface="+mj-lt"/>
              <a:buAutoNum type="arabicPeriod"/>
            </a:pPr>
            <a:endParaRPr lang="en-US" altLang="ko-KR" sz="1000" dirty="0">
              <a:latin typeface="Pretendard Light" panose="02000403000000020004" pitchFamily="2" charset="-127"/>
              <a:ea typeface="Pretendard Light" panose="02000403000000020004" pitchFamily="2" charset="-127"/>
            </a:endParaRPr>
          </a:p>
          <a:p>
            <a:pPr marL="228600" indent="-228600">
              <a:buClr>
                <a:srgbClr val="2EB6AA"/>
              </a:buClr>
              <a:buFont typeface="+mj-lt"/>
              <a:buAutoNum type="arabicPeriod"/>
            </a:pPr>
            <a:r>
              <a:rPr lang="en-US" altLang="ko-KR" sz="1000" dirty="0">
                <a:latin typeface="Pretendard Light" panose="02000403000000020004" pitchFamily="2" charset="-127"/>
                <a:ea typeface="Pretendard Light" panose="02000403000000020004" pitchFamily="2" charset="-127"/>
              </a:rPr>
              <a:t>To produce suspension, connect 18G sterile needle to a 5ml sterile, single use syringe.</a:t>
            </a:r>
          </a:p>
          <a:p>
            <a:pPr marL="228600" indent="-228600">
              <a:buClr>
                <a:srgbClr val="2EB6AA"/>
              </a:buClr>
              <a:buFont typeface="+mj-lt"/>
              <a:buAutoNum type="arabicPeriod"/>
            </a:pPr>
            <a:endParaRPr lang="en-US" altLang="ko-KR" sz="1000" dirty="0">
              <a:latin typeface="Pretendard Light" panose="02000403000000020004" pitchFamily="2" charset="-127"/>
              <a:ea typeface="Pretendard Light" panose="02000403000000020004" pitchFamily="2" charset="-127"/>
            </a:endParaRPr>
          </a:p>
          <a:p>
            <a:pPr marL="228600" indent="-228600">
              <a:buClr>
                <a:srgbClr val="2EB6AA"/>
              </a:buClr>
              <a:buFont typeface="+mj-lt"/>
              <a:buAutoNum type="arabicPeriod"/>
            </a:pPr>
            <a:r>
              <a:rPr lang="en-US" altLang="ko-KR" sz="1000" dirty="0">
                <a:latin typeface="Pretendard Light" panose="02000403000000020004" pitchFamily="2" charset="-127"/>
                <a:ea typeface="Pretendard Light" panose="02000403000000020004" pitchFamily="2" charset="-127"/>
              </a:rPr>
              <a:t>After taking the injection water with a 5ml syringe, insert the 18G injection needle into the rubber stopper of the vial at once and slowly inject the entire injection water into the vial containing freeze-dried powder.</a:t>
            </a:r>
          </a:p>
          <a:p>
            <a:pPr marL="228600" indent="-228600">
              <a:buClr>
                <a:srgbClr val="2EB6AA"/>
              </a:buClr>
              <a:buFont typeface="+mj-lt"/>
              <a:buAutoNum type="arabicPeriod"/>
            </a:pPr>
            <a:endParaRPr lang="en-US" altLang="ko-KR" sz="1000" dirty="0">
              <a:latin typeface="Pretendard Light" panose="02000403000000020004" pitchFamily="2" charset="-127"/>
              <a:ea typeface="Pretendard Light" panose="02000403000000020004" pitchFamily="2" charset="-127"/>
            </a:endParaRPr>
          </a:p>
          <a:p>
            <a:pPr marL="228600" indent="-228600">
              <a:buClr>
                <a:srgbClr val="2EB6AA"/>
              </a:buClr>
              <a:buFont typeface="+mj-lt"/>
              <a:buAutoNum type="arabicPeriod"/>
            </a:pPr>
            <a:r>
              <a:rPr lang="en-US" altLang="ko-KR" sz="1000" dirty="0">
                <a:latin typeface="Pretendard Light" panose="02000403000000020004" pitchFamily="2" charset="-127"/>
                <a:ea typeface="Pretendard Light" panose="02000403000000020004" pitchFamily="2" charset="-127"/>
              </a:rPr>
              <a:t>Shake slowly for the first 5 minutes, then leave the powder unshaken for about 20 minutes to completely hydrate, and check the hydration condition.</a:t>
            </a:r>
          </a:p>
          <a:p>
            <a:pPr marL="228600" indent="-228600">
              <a:buClr>
                <a:srgbClr val="2EB6AA"/>
              </a:buClr>
              <a:buFont typeface="+mj-lt"/>
              <a:buAutoNum type="arabicPeriod"/>
            </a:pPr>
            <a:endParaRPr lang="en-US" altLang="ko-KR" sz="1000" dirty="0">
              <a:latin typeface="Pretendard Light" panose="02000403000000020004" pitchFamily="2" charset="-127"/>
              <a:ea typeface="Pretendard Light" panose="02000403000000020004" pitchFamily="2" charset="-127"/>
            </a:endParaRPr>
          </a:p>
          <a:p>
            <a:pPr marL="228600" indent="-228600">
              <a:buClr>
                <a:srgbClr val="2EB6AA"/>
              </a:buClr>
              <a:buFont typeface="+mj-lt"/>
              <a:buAutoNum type="arabicPeriod"/>
            </a:pPr>
            <a:r>
              <a:rPr lang="en-US" altLang="ko-KR" sz="1000" dirty="0">
                <a:latin typeface="Pretendard Light" panose="02000403000000020004" pitchFamily="2" charset="-127"/>
                <a:ea typeface="Pretendard Light" panose="02000403000000020004" pitchFamily="2" charset="-127"/>
              </a:rPr>
              <a:t>When you are ready to inject the product into the patient, gently shake the vial to mix into a homogeneous translucent suspension.                                                                                   </a:t>
            </a:r>
            <a:r>
              <a:rPr lang="en-US" altLang="ko-KR" sz="900" dirty="0">
                <a:solidFill>
                  <a:srgbClr val="2EB6AA"/>
                </a:solidFill>
                <a:latin typeface="Pretendard Light" panose="02000403000000020004" pitchFamily="2" charset="-127"/>
                <a:ea typeface="Pretendard Light" panose="02000403000000020004" pitchFamily="2" charset="-127"/>
              </a:rPr>
              <a:t>※ The preparation solution should be injected into the patient within 72 hours of preparation, and unused preparation solution should be discarded within 72 hours.</a:t>
            </a:r>
          </a:p>
          <a:p>
            <a:pPr marL="228600" indent="-228600">
              <a:buClr>
                <a:srgbClr val="2EB6AA"/>
              </a:buClr>
              <a:buFont typeface="+mj-lt"/>
              <a:buAutoNum type="arabicPeriod"/>
            </a:pPr>
            <a:endParaRPr lang="en-US" altLang="ko-KR" sz="1000" dirty="0">
              <a:latin typeface="Pretendard Light" panose="02000403000000020004" pitchFamily="2" charset="-127"/>
              <a:ea typeface="Pretendard Light" panose="02000403000000020004" pitchFamily="2" charset="-127"/>
            </a:endParaRPr>
          </a:p>
          <a:p>
            <a:pPr marL="228600" indent="-228600">
              <a:buClr>
                <a:srgbClr val="2EB6AA"/>
              </a:buClr>
              <a:buFont typeface="+mj-lt"/>
              <a:buAutoNum type="arabicPeriod"/>
            </a:pPr>
            <a:r>
              <a:rPr lang="en-US" altLang="ko-KR" sz="1000" dirty="0">
                <a:latin typeface="Pretendard Light" panose="02000403000000020004" pitchFamily="2" charset="-127"/>
                <a:ea typeface="Pretendard Light" panose="02000403000000020004" pitchFamily="2" charset="-127"/>
              </a:rPr>
              <a:t>Each time a patient is treated, wipe the rubber stopper of the vial with an antiseptic and use an 18 G sterile needle connected to 1 or 3ml disposable sterile syringe, to withdraw an adequate amount of suspension from the vial. At the time of treatment, use a 23G~26G sterile needle or sterile cannula </a:t>
            </a:r>
            <a:r>
              <a:rPr lang="en-US" altLang="ko-KR" sz="1000" dirty="0" err="1">
                <a:latin typeface="Pretendard Light" panose="02000403000000020004" pitchFamily="2" charset="-127"/>
                <a:ea typeface="Pretendard Light" panose="02000403000000020004" pitchFamily="2" charset="-127"/>
              </a:rPr>
              <a:t>depeding</a:t>
            </a:r>
            <a:r>
              <a:rPr lang="en-US" altLang="ko-KR" sz="1000" dirty="0">
                <a:latin typeface="Pretendard Light" panose="02000403000000020004" pitchFamily="2" charset="-127"/>
                <a:ea typeface="Pretendard Light" panose="02000403000000020004" pitchFamily="2" charset="-127"/>
              </a:rPr>
              <a:t> on the case- by- case treatment purpose.  </a:t>
            </a:r>
            <a:r>
              <a:rPr lang="en-US" altLang="ko-KR" sz="900" dirty="0">
                <a:solidFill>
                  <a:srgbClr val="2EB6AA"/>
                </a:solidFill>
                <a:latin typeface="Pretendard Light" panose="02000403000000020004" pitchFamily="2" charset="-127"/>
                <a:ea typeface="Pretendard Light" panose="02000403000000020004" pitchFamily="2" charset="-127"/>
              </a:rPr>
              <a:t>※ Do not store the dispensing solution in a syringe.</a:t>
            </a:r>
            <a:endParaRPr lang="ko-KR" altLang="en-US" sz="1000" dirty="0">
              <a:solidFill>
                <a:srgbClr val="2EB6AA"/>
              </a:solidFill>
              <a:latin typeface="Pretendard Light" panose="02000403000000020004" pitchFamily="2" charset="-127"/>
              <a:ea typeface="Pretendard Light" panose="02000403000000020004" pitchFamily="2" charset="-127"/>
            </a:endParaRPr>
          </a:p>
        </p:txBody>
      </p:sp>
      <p:sp>
        <p:nvSpPr>
          <p:cNvPr id="29" name="TextBox 28">
            <a:extLst>
              <a:ext uri="{FF2B5EF4-FFF2-40B4-BE49-F238E27FC236}">
                <a16:creationId xmlns:a16="http://schemas.microsoft.com/office/drawing/2014/main" id="{B1893BA2-B5FE-4B5B-9F2C-E01965807ED2}"/>
              </a:ext>
            </a:extLst>
          </p:cNvPr>
          <p:cNvSpPr txBox="1"/>
          <p:nvPr/>
        </p:nvSpPr>
        <p:spPr>
          <a:xfrm>
            <a:off x="9867433" y="3907010"/>
            <a:ext cx="1329210" cy="276999"/>
          </a:xfrm>
          <a:prstGeom prst="rect">
            <a:avLst/>
          </a:prstGeom>
          <a:noFill/>
        </p:spPr>
        <p:txBody>
          <a:bodyPr wrap="none" rtlCol="0">
            <a:spAutoFit/>
          </a:bodyPr>
          <a:lstStyle/>
          <a:p>
            <a:r>
              <a:rPr lang="en-US" altLang="ko-KR" sz="1200" dirty="0">
                <a:solidFill>
                  <a:srgbClr val="2EB6AA"/>
                </a:solidFill>
                <a:latin typeface="Pretendard SemiBold" panose="02000703000000020004" pitchFamily="2" charset="-127"/>
                <a:ea typeface="Pretendard SemiBold" panose="02000703000000020004" pitchFamily="2" charset="-127"/>
              </a:rPr>
              <a:t>Preparation TIP!</a:t>
            </a:r>
            <a:endParaRPr lang="ko-KR" altLang="en-US" sz="1200" baseline="30000" dirty="0">
              <a:solidFill>
                <a:srgbClr val="2EB6AA"/>
              </a:solidFill>
              <a:latin typeface="Pretendard SemiBold" panose="02000703000000020004" pitchFamily="2" charset="-127"/>
              <a:ea typeface="Pretendard SemiBold" panose="02000703000000020004" pitchFamily="2" charset="-127"/>
            </a:endParaRPr>
          </a:p>
        </p:txBody>
      </p:sp>
      <p:sp>
        <p:nvSpPr>
          <p:cNvPr id="30" name="TextBox 29">
            <a:extLst>
              <a:ext uri="{FF2B5EF4-FFF2-40B4-BE49-F238E27FC236}">
                <a16:creationId xmlns:a16="http://schemas.microsoft.com/office/drawing/2014/main" id="{713F06D0-FDFB-4C5B-91D8-6FF34A09C9E5}"/>
              </a:ext>
            </a:extLst>
          </p:cNvPr>
          <p:cNvSpPr txBox="1"/>
          <p:nvPr/>
        </p:nvSpPr>
        <p:spPr>
          <a:xfrm>
            <a:off x="9833071" y="4227459"/>
            <a:ext cx="1431802" cy="1892826"/>
          </a:xfrm>
          <a:prstGeom prst="rect">
            <a:avLst/>
          </a:prstGeom>
          <a:noFill/>
        </p:spPr>
        <p:txBody>
          <a:bodyPr wrap="square" rtlCol="0">
            <a:spAutoFit/>
          </a:bodyPr>
          <a:lstStyle/>
          <a:p>
            <a:pPr marL="171450" indent="-171450">
              <a:buClr>
                <a:srgbClr val="2EB6AA"/>
              </a:buClr>
              <a:buFont typeface="Arial" panose="020B0604020202020204" pitchFamily="34" charset="0"/>
              <a:buChar char="•"/>
            </a:pPr>
            <a:r>
              <a:rPr lang="en-US" altLang="ko-KR" sz="900" dirty="0">
                <a:solidFill>
                  <a:srgbClr val="2EB6AA"/>
                </a:solidFill>
                <a:latin typeface="Pretendard Light" panose="02000403000000020004" pitchFamily="2" charset="-127"/>
                <a:ea typeface="Pretendard Light" panose="02000403000000020004" pitchFamily="2" charset="-127"/>
              </a:rPr>
              <a:t>Due to the nature of the PLLA, it is recommended to perform the procedure as soon as possible due to rapid sedimentation in the syringe.</a:t>
            </a:r>
          </a:p>
          <a:p>
            <a:pPr marL="171450" indent="-171450">
              <a:buClr>
                <a:srgbClr val="2EB6AA"/>
              </a:buClr>
              <a:buFont typeface="Arial" panose="020B0604020202020204" pitchFamily="34" charset="0"/>
              <a:buChar char="•"/>
            </a:pPr>
            <a:r>
              <a:rPr lang="en-US" altLang="ko-KR" sz="900" dirty="0">
                <a:solidFill>
                  <a:srgbClr val="2EB6AA"/>
                </a:solidFill>
                <a:latin typeface="Pretendard Light" panose="02000403000000020004" pitchFamily="2" charset="-127"/>
                <a:ea typeface="Pretendard Light" panose="02000403000000020004" pitchFamily="2" charset="-127"/>
              </a:rPr>
              <a:t>Dilution of non-cl HA by 1 to 2 cc instead of injection water can slow the rate of precipitation.</a:t>
            </a:r>
            <a:endParaRPr lang="ko-KR" altLang="en-US" sz="900" dirty="0">
              <a:solidFill>
                <a:srgbClr val="2EB6AA"/>
              </a:solidFill>
              <a:latin typeface="Pretendard Light" panose="02000403000000020004" pitchFamily="2" charset="-127"/>
              <a:ea typeface="Pretendard Light" panose="02000403000000020004" pitchFamily="2" charset="-127"/>
            </a:endParaRPr>
          </a:p>
        </p:txBody>
      </p:sp>
      <p:pic>
        <p:nvPicPr>
          <p:cNvPr id="11" name="그래픽 10">
            <a:extLst>
              <a:ext uri="{FF2B5EF4-FFF2-40B4-BE49-F238E27FC236}">
                <a16:creationId xmlns:a16="http://schemas.microsoft.com/office/drawing/2014/main" id="{CFF6808B-C8B9-41EF-B2AD-F65CF5D4D13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91621" y="616151"/>
            <a:ext cx="2313454" cy="266606"/>
          </a:xfrm>
          <a:prstGeom prst="rect">
            <a:avLst/>
          </a:prstGeom>
        </p:spPr>
      </p:pic>
      <p:sp>
        <p:nvSpPr>
          <p:cNvPr id="12" name="TextBox 11">
            <a:extLst>
              <a:ext uri="{FF2B5EF4-FFF2-40B4-BE49-F238E27FC236}">
                <a16:creationId xmlns:a16="http://schemas.microsoft.com/office/drawing/2014/main" id="{CFAB8536-D716-4195-8C2A-7876E4D455E5}"/>
              </a:ext>
            </a:extLst>
          </p:cNvPr>
          <p:cNvSpPr txBox="1"/>
          <p:nvPr/>
        </p:nvSpPr>
        <p:spPr>
          <a:xfrm>
            <a:off x="3132311" y="530491"/>
            <a:ext cx="1726755" cy="461665"/>
          </a:xfrm>
          <a:prstGeom prst="rect">
            <a:avLst/>
          </a:prstGeom>
          <a:noFill/>
        </p:spPr>
        <p:txBody>
          <a:bodyPr wrap="none" rtlCol="0">
            <a:spAutoFit/>
          </a:bodyPr>
          <a:lstStyle/>
          <a:p>
            <a:r>
              <a:rPr lang="en-US" altLang="ko-KR" sz="2400" dirty="0">
                <a:solidFill>
                  <a:srgbClr val="2EB6AA"/>
                </a:solidFill>
                <a:latin typeface="Pretendard ExtraBold" panose="02000903000000020004" pitchFamily="2" charset="-127"/>
                <a:ea typeface="Pretendard ExtraBold" panose="02000903000000020004" pitchFamily="2" charset="-127"/>
              </a:rPr>
              <a:t>Procedure</a:t>
            </a:r>
            <a:endParaRPr lang="ko-KR" altLang="en-US" sz="2400" dirty="0">
              <a:solidFill>
                <a:srgbClr val="2EB6AA"/>
              </a:solidFill>
              <a:latin typeface="Pretendard ExtraBold" panose="02000903000000020004" pitchFamily="2" charset="-127"/>
              <a:ea typeface="Pretendard ExtraBold" panose="02000903000000020004" pitchFamily="2" charset="-127"/>
            </a:endParaRPr>
          </a:p>
        </p:txBody>
      </p:sp>
    </p:spTree>
    <p:extLst>
      <p:ext uri="{BB962C8B-B14F-4D97-AF65-F5344CB8AC3E}">
        <p14:creationId xmlns:p14="http://schemas.microsoft.com/office/powerpoint/2010/main" val="22573823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직사각형 18">
            <a:extLst>
              <a:ext uri="{FF2B5EF4-FFF2-40B4-BE49-F238E27FC236}">
                <a16:creationId xmlns:a16="http://schemas.microsoft.com/office/drawing/2014/main" id="{A437FAE4-CA15-4901-BF39-339144C6C420}"/>
              </a:ext>
            </a:extLst>
          </p:cNvPr>
          <p:cNvSpPr/>
          <p:nvPr/>
        </p:nvSpPr>
        <p:spPr>
          <a:xfrm>
            <a:off x="0" y="1405467"/>
            <a:ext cx="12192000" cy="5452533"/>
          </a:xfrm>
          <a:prstGeom prst="rect">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8" name="직사각형 17">
            <a:extLst>
              <a:ext uri="{FF2B5EF4-FFF2-40B4-BE49-F238E27FC236}">
                <a16:creationId xmlns:a16="http://schemas.microsoft.com/office/drawing/2014/main" id="{1C2D5D2F-3A98-4AD7-AB25-2073474E329F}"/>
              </a:ext>
            </a:extLst>
          </p:cNvPr>
          <p:cNvSpPr/>
          <p:nvPr/>
        </p:nvSpPr>
        <p:spPr>
          <a:xfrm>
            <a:off x="0" y="0"/>
            <a:ext cx="287867" cy="1405467"/>
          </a:xfrm>
          <a:prstGeom prst="rect">
            <a:avLst/>
          </a:prstGeom>
          <a:solidFill>
            <a:srgbClr val="2EB6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34" name="직선 연결선 33">
            <a:extLst>
              <a:ext uri="{FF2B5EF4-FFF2-40B4-BE49-F238E27FC236}">
                <a16:creationId xmlns:a16="http://schemas.microsoft.com/office/drawing/2014/main" id="{4B5DA5DE-D07E-4D4E-A915-62637DEEA328}"/>
              </a:ext>
            </a:extLst>
          </p:cNvPr>
          <p:cNvCxnSpPr>
            <a:cxnSpLocks/>
          </p:cNvCxnSpPr>
          <p:nvPr/>
        </p:nvCxnSpPr>
        <p:spPr>
          <a:xfrm>
            <a:off x="0" y="1405467"/>
            <a:ext cx="12192000" cy="0"/>
          </a:xfrm>
          <a:prstGeom prst="line">
            <a:avLst/>
          </a:prstGeom>
          <a:ln>
            <a:solidFill>
              <a:schemeClr val="bg1">
                <a:lumMod val="75000"/>
              </a:schemeClr>
            </a:solidFill>
          </a:ln>
        </p:spPr>
        <p:style>
          <a:lnRef idx="1">
            <a:schemeClr val="dk1"/>
          </a:lnRef>
          <a:fillRef idx="0">
            <a:schemeClr val="dk1"/>
          </a:fillRef>
          <a:effectRef idx="0">
            <a:schemeClr val="dk1"/>
          </a:effectRef>
          <a:fontRef idx="minor">
            <a:schemeClr val="tx1"/>
          </a:fontRef>
        </p:style>
      </p:cxnSp>
      <p:pic>
        <p:nvPicPr>
          <p:cNvPr id="11" name="그래픽 10">
            <a:extLst>
              <a:ext uri="{FF2B5EF4-FFF2-40B4-BE49-F238E27FC236}">
                <a16:creationId xmlns:a16="http://schemas.microsoft.com/office/drawing/2014/main" id="{DDC24880-2FC3-4A99-9646-4D4F010AA4B6}"/>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78736" y="1917628"/>
            <a:ext cx="219075" cy="200025"/>
          </a:xfrm>
          <a:prstGeom prst="rect">
            <a:avLst/>
          </a:prstGeom>
        </p:spPr>
      </p:pic>
      <p:sp>
        <p:nvSpPr>
          <p:cNvPr id="12" name="TextBox 11">
            <a:extLst>
              <a:ext uri="{FF2B5EF4-FFF2-40B4-BE49-F238E27FC236}">
                <a16:creationId xmlns:a16="http://schemas.microsoft.com/office/drawing/2014/main" id="{55E93A8A-C1FE-40CA-BE2D-B33FA1535A9A}"/>
              </a:ext>
            </a:extLst>
          </p:cNvPr>
          <p:cNvSpPr txBox="1"/>
          <p:nvPr/>
        </p:nvSpPr>
        <p:spPr>
          <a:xfrm>
            <a:off x="997811" y="1812203"/>
            <a:ext cx="700833" cy="369332"/>
          </a:xfrm>
          <a:prstGeom prst="rect">
            <a:avLst/>
          </a:prstGeom>
          <a:noFill/>
        </p:spPr>
        <p:txBody>
          <a:bodyPr wrap="none" rtlCol="0">
            <a:spAutoFit/>
          </a:bodyPr>
          <a:lstStyle/>
          <a:p>
            <a:r>
              <a:rPr lang="en-US" altLang="ko-KR" dirty="0">
                <a:latin typeface="Pretendard SemiBold" panose="02000703000000020004" pitchFamily="2" charset="-127"/>
                <a:ea typeface="Pretendard SemiBold" panose="02000703000000020004" pitchFamily="2" charset="-127"/>
              </a:rPr>
              <a:t>Face</a:t>
            </a:r>
            <a:endParaRPr lang="ko-KR" altLang="en-US" baseline="30000" dirty="0">
              <a:solidFill>
                <a:srgbClr val="2EB6AA"/>
              </a:solidFill>
              <a:latin typeface="Pretendard SemiBold" panose="02000703000000020004" pitchFamily="2" charset="-127"/>
              <a:ea typeface="Pretendard SemiBold" panose="02000703000000020004" pitchFamily="2" charset="-127"/>
            </a:endParaRPr>
          </a:p>
        </p:txBody>
      </p:sp>
      <p:pic>
        <p:nvPicPr>
          <p:cNvPr id="7" name="그림 6">
            <a:extLst>
              <a:ext uri="{FF2B5EF4-FFF2-40B4-BE49-F238E27FC236}">
                <a16:creationId xmlns:a16="http://schemas.microsoft.com/office/drawing/2014/main" id="{138B03D7-2EDD-4DED-9ACB-AFD30F9A5B65}"/>
              </a:ext>
            </a:extLst>
          </p:cNvPr>
          <p:cNvPicPr>
            <a:picLocks noChangeAspect="1"/>
          </p:cNvPicPr>
          <p:nvPr/>
        </p:nvPicPr>
        <p:blipFill>
          <a:blip r:embed="rId4"/>
          <a:stretch>
            <a:fillRect/>
          </a:stretch>
        </p:blipFill>
        <p:spPr>
          <a:xfrm>
            <a:off x="3632275" y="1667933"/>
            <a:ext cx="4472980" cy="5190067"/>
          </a:xfrm>
          <a:prstGeom prst="rect">
            <a:avLst/>
          </a:prstGeom>
        </p:spPr>
      </p:pic>
      <p:pic>
        <p:nvPicPr>
          <p:cNvPr id="15" name="그래픽 14">
            <a:extLst>
              <a:ext uri="{FF2B5EF4-FFF2-40B4-BE49-F238E27FC236}">
                <a16:creationId xmlns:a16="http://schemas.microsoft.com/office/drawing/2014/main" id="{3A3E1690-8AED-4E18-AF0E-EF05F1265F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985263" y="2961746"/>
            <a:ext cx="2262202" cy="2947988"/>
          </a:xfrm>
          <a:prstGeom prst="rect">
            <a:avLst/>
          </a:prstGeom>
        </p:spPr>
      </p:pic>
      <p:sp>
        <p:nvSpPr>
          <p:cNvPr id="22" name="TextBox 21">
            <a:extLst>
              <a:ext uri="{FF2B5EF4-FFF2-40B4-BE49-F238E27FC236}">
                <a16:creationId xmlns:a16="http://schemas.microsoft.com/office/drawing/2014/main" id="{8E049419-D2CA-4727-B9C1-EBD18A4CF02F}"/>
              </a:ext>
            </a:extLst>
          </p:cNvPr>
          <p:cNvSpPr txBox="1"/>
          <p:nvPr/>
        </p:nvSpPr>
        <p:spPr>
          <a:xfrm>
            <a:off x="7324036" y="2819415"/>
            <a:ext cx="859531" cy="276999"/>
          </a:xfrm>
          <a:prstGeom prst="rect">
            <a:avLst/>
          </a:prstGeom>
          <a:noFill/>
        </p:spPr>
        <p:txBody>
          <a:bodyPr wrap="none" rtlCol="0">
            <a:spAutoFit/>
          </a:bodyPr>
          <a:lstStyle/>
          <a:p>
            <a:r>
              <a:rPr lang="en-US" altLang="ko-KR" sz="1200" dirty="0">
                <a:latin typeface="Pretendard SemiBold" panose="02000703000000020004" pitchFamily="2" charset="-127"/>
                <a:ea typeface="Pretendard SemiBold" panose="02000703000000020004" pitchFamily="2" charset="-127"/>
              </a:rPr>
              <a:t>Forehead</a:t>
            </a:r>
            <a:endParaRPr lang="ko-KR" altLang="en-US" sz="1200" baseline="30000" dirty="0">
              <a:solidFill>
                <a:srgbClr val="2EB6AA"/>
              </a:solidFill>
              <a:latin typeface="Pretendard SemiBold" panose="02000703000000020004" pitchFamily="2" charset="-127"/>
              <a:ea typeface="Pretendard SemiBold" panose="02000703000000020004" pitchFamily="2" charset="-127"/>
            </a:endParaRPr>
          </a:p>
        </p:txBody>
      </p:sp>
      <p:sp>
        <p:nvSpPr>
          <p:cNvPr id="23" name="TextBox 22">
            <a:extLst>
              <a:ext uri="{FF2B5EF4-FFF2-40B4-BE49-F238E27FC236}">
                <a16:creationId xmlns:a16="http://schemas.microsoft.com/office/drawing/2014/main" id="{064E6EE3-C5E7-45E9-A5AB-A6A50F33ECAC}"/>
              </a:ext>
            </a:extLst>
          </p:cNvPr>
          <p:cNvSpPr txBox="1"/>
          <p:nvPr/>
        </p:nvSpPr>
        <p:spPr>
          <a:xfrm>
            <a:off x="7324036" y="3127192"/>
            <a:ext cx="716863" cy="276999"/>
          </a:xfrm>
          <a:prstGeom prst="rect">
            <a:avLst/>
          </a:prstGeom>
          <a:noFill/>
        </p:spPr>
        <p:txBody>
          <a:bodyPr wrap="none" rtlCol="0">
            <a:spAutoFit/>
          </a:bodyPr>
          <a:lstStyle/>
          <a:p>
            <a:r>
              <a:rPr lang="en-US" altLang="ko-KR" sz="1200" dirty="0">
                <a:latin typeface="Pretendard SemiBold" panose="02000703000000020004" pitchFamily="2" charset="-127"/>
                <a:ea typeface="Pretendard SemiBold" panose="02000703000000020004" pitchFamily="2" charset="-127"/>
              </a:rPr>
              <a:t>Temple</a:t>
            </a:r>
            <a:endParaRPr lang="ko-KR" altLang="en-US" sz="1200" baseline="30000" dirty="0">
              <a:solidFill>
                <a:srgbClr val="2EB6AA"/>
              </a:solidFill>
              <a:latin typeface="Pretendard SemiBold" panose="02000703000000020004" pitchFamily="2" charset="-127"/>
              <a:ea typeface="Pretendard SemiBold" panose="02000703000000020004" pitchFamily="2" charset="-127"/>
            </a:endParaRPr>
          </a:p>
        </p:txBody>
      </p:sp>
      <p:sp>
        <p:nvSpPr>
          <p:cNvPr id="24" name="TextBox 23">
            <a:extLst>
              <a:ext uri="{FF2B5EF4-FFF2-40B4-BE49-F238E27FC236}">
                <a16:creationId xmlns:a16="http://schemas.microsoft.com/office/drawing/2014/main" id="{C2B6E7B8-68CC-463F-856D-AA6A7A545781}"/>
              </a:ext>
            </a:extLst>
          </p:cNvPr>
          <p:cNvSpPr txBox="1"/>
          <p:nvPr/>
        </p:nvSpPr>
        <p:spPr>
          <a:xfrm>
            <a:off x="7324036" y="3377204"/>
            <a:ext cx="1024639" cy="276999"/>
          </a:xfrm>
          <a:prstGeom prst="rect">
            <a:avLst/>
          </a:prstGeom>
          <a:noFill/>
        </p:spPr>
        <p:txBody>
          <a:bodyPr wrap="none" rtlCol="0">
            <a:spAutoFit/>
          </a:bodyPr>
          <a:lstStyle/>
          <a:p>
            <a:r>
              <a:rPr lang="en-US" altLang="ko-KR" sz="1200" dirty="0">
                <a:latin typeface="Pretendard SemiBold" panose="02000703000000020004" pitchFamily="2" charset="-127"/>
                <a:ea typeface="Pretendard SemiBold" panose="02000703000000020004" pitchFamily="2" charset="-127"/>
              </a:rPr>
              <a:t>Tear trough</a:t>
            </a:r>
            <a:endParaRPr lang="ko-KR" altLang="en-US" sz="1200" baseline="30000" dirty="0">
              <a:solidFill>
                <a:srgbClr val="2EB6AA"/>
              </a:solidFill>
              <a:latin typeface="Pretendard SemiBold" panose="02000703000000020004" pitchFamily="2" charset="-127"/>
              <a:ea typeface="Pretendard SemiBold" panose="02000703000000020004" pitchFamily="2" charset="-127"/>
            </a:endParaRPr>
          </a:p>
        </p:txBody>
      </p:sp>
      <p:sp>
        <p:nvSpPr>
          <p:cNvPr id="25" name="TextBox 24">
            <a:extLst>
              <a:ext uri="{FF2B5EF4-FFF2-40B4-BE49-F238E27FC236}">
                <a16:creationId xmlns:a16="http://schemas.microsoft.com/office/drawing/2014/main" id="{1CF86FAC-2F79-4D02-9119-EA1CF3031E34}"/>
              </a:ext>
            </a:extLst>
          </p:cNvPr>
          <p:cNvSpPr txBox="1"/>
          <p:nvPr/>
        </p:nvSpPr>
        <p:spPr>
          <a:xfrm>
            <a:off x="7324036" y="3647127"/>
            <a:ext cx="641522" cy="276999"/>
          </a:xfrm>
          <a:prstGeom prst="rect">
            <a:avLst/>
          </a:prstGeom>
          <a:noFill/>
        </p:spPr>
        <p:txBody>
          <a:bodyPr wrap="none" rtlCol="0">
            <a:spAutoFit/>
          </a:bodyPr>
          <a:lstStyle/>
          <a:p>
            <a:r>
              <a:rPr lang="en-US" altLang="ko-KR" sz="1200" dirty="0">
                <a:latin typeface="Pretendard SemiBold" panose="02000703000000020004" pitchFamily="2" charset="-127"/>
                <a:ea typeface="Pretendard SemiBold" panose="02000703000000020004" pitchFamily="2" charset="-127"/>
              </a:rPr>
              <a:t>Cheek</a:t>
            </a:r>
            <a:endParaRPr lang="ko-KR" altLang="en-US" sz="1200" baseline="30000" dirty="0">
              <a:solidFill>
                <a:srgbClr val="2EB6AA"/>
              </a:solidFill>
              <a:latin typeface="Pretendard SemiBold" panose="02000703000000020004" pitchFamily="2" charset="-127"/>
              <a:ea typeface="Pretendard SemiBold" panose="02000703000000020004" pitchFamily="2" charset="-127"/>
            </a:endParaRPr>
          </a:p>
        </p:txBody>
      </p:sp>
      <p:sp>
        <p:nvSpPr>
          <p:cNvPr id="27" name="TextBox 26">
            <a:extLst>
              <a:ext uri="{FF2B5EF4-FFF2-40B4-BE49-F238E27FC236}">
                <a16:creationId xmlns:a16="http://schemas.microsoft.com/office/drawing/2014/main" id="{0A40C827-3AAA-49E4-BB85-9E3DBE477351}"/>
              </a:ext>
            </a:extLst>
          </p:cNvPr>
          <p:cNvSpPr txBox="1"/>
          <p:nvPr/>
        </p:nvSpPr>
        <p:spPr>
          <a:xfrm>
            <a:off x="7324036" y="3834883"/>
            <a:ext cx="1233030" cy="276999"/>
          </a:xfrm>
          <a:prstGeom prst="rect">
            <a:avLst/>
          </a:prstGeom>
          <a:noFill/>
        </p:spPr>
        <p:txBody>
          <a:bodyPr wrap="none" rtlCol="0">
            <a:spAutoFit/>
          </a:bodyPr>
          <a:lstStyle/>
          <a:p>
            <a:r>
              <a:rPr lang="en-US" altLang="ko-KR" sz="1200" dirty="0">
                <a:latin typeface="Pretendard SemiBold" panose="02000703000000020004" pitchFamily="2" charset="-127"/>
                <a:ea typeface="Pretendard SemiBold" panose="02000703000000020004" pitchFamily="2" charset="-127"/>
              </a:rPr>
              <a:t>Nasolabial fold</a:t>
            </a:r>
            <a:endParaRPr lang="ko-KR" altLang="en-US" sz="1200" baseline="30000" dirty="0">
              <a:solidFill>
                <a:srgbClr val="2EB6AA"/>
              </a:solidFill>
              <a:latin typeface="Pretendard SemiBold" panose="02000703000000020004" pitchFamily="2" charset="-127"/>
              <a:ea typeface="Pretendard SemiBold" panose="02000703000000020004" pitchFamily="2" charset="-127"/>
            </a:endParaRPr>
          </a:p>
        </p:txBody>
      </p:sp>
      <p:sp>
        <p:nvSpPr>
          <p:cNvPr id="28" name="TextBox 27">
            <a:extLst>
              <a:ext uri="{FF2B5EF4-FFF2-40B4-BE49-F238E27FC236}">
                <a16:creationId xmlns:a16="http://schemas.microsoft.com/office/drawing/2014/main" id="{2ED026F2-3F51-461F-9B42-C05016A2A497}"/>
              </a:ext>
            </a:extLst>
          </p:cNvPr>
          <p:cNvSpPr txBox="1"/>
          <p:nvPr/>
        </p:nvSpPr>
        <p:spPr>
          <a:xfrm>
            <a:off x="7324036" y="4029618"/>
            <a:ext cx="1281120" cy="276999"/>
          </a:xfrm>
          <a:prstGeom prst="rect">
            <a:avLst/>
          </a:prstGeom>
          <a:noFill/>
        </p:spPr>
        <p:txBody>
          <a:bodyPr wrap="none" rtlCol="0">
            <a:spAutoFit/>
          </a:bodyPr>
          <a:lstStyle/>
          <a:p>
            <a:r>
              <a:rPr lang="en-US" altLang="ko-KR" sz="1200" dirty="0">
                <a:latin typeface="Pretendard SemiBold" panose="02000703000000020004" pitchFamily="2" charset="-127"/>
                <a:ea typeface="Pretendard SemiBold" panose="02000703000000020004" pitchFamily="2" charset="-127"/>
              </a:rPr>
              <a:t>Perioral wrinkle</a:t>
            </a:r>
            <a:endParaRPr lang="ko-KR" altLang="en-US" sz="1200" baseline="30000" dirty="0">
              <a:solidFill>
                <a:srgbClr val="2EB6AA"/>
              </a:solidFill>
              <a:latin typeface="Pretendard SemiBold" panose="02000703000000020004" pitchFamily="2" charset="-127"/>
              <a:ea typeface="Pretendard SemiBold" panose="02000703000000020004" pitchFamily="2" charset="-127"/>
            </a:endParaRPr>
          </a:p>
        </p:txBody>
      </p:sp>
      <p:sp>
        <p:nvSpPr>
          <p:cNvPr id="31" name="TextBox 30">
            <a:extLst>
              <a:ext uri="{FF2B5EF4-FFF2-40B4-BE49-F238E27FC236}">
                <a16:creationId xmlns:a16="http://schemas.microsoft.com/office/drawing/2014/main" id="{B05E1AE4-3DA1-4D55-91F0-843FE5993C55}"/>
              </a:ext>
            </a:extLst>
          </p:cNvPr>
          <p:cNvSpPr txBox="1"/>
          <p:nvPr/>
        </p:nvSpPr>
        <p:spPr>
          <a:xfrm>
            <a:off x="7324036" y="4207414"/>
            <a:ext cx="1308371" cy="276999"/>
          </a:xfrm>
          <a:prstGeom prst="rect">
            <a:avLst/>
          </a:prstGeom>
          <a:noFill/>
        </p:spPr>
        <p:txBody>
          <a:bodyPr wrap="none" rtlCol="0">
            <a:spAutoFit/>
          </a:bodyPr>
          <a:lstStyle/>
          <a:p>
            <a:r>
              <a:rPr lang="en-US" altLang="ko-KR" sz="1200" dirty="0" err="1">
                <a:latin typeface="Pretendard SemiBold" panose="02000703000000020004" pitchFamily="2" charset="-127"/>
                <a:ea typeface="Pretendard SemiBold" panose="02000703000000020004" pitchFamily="2" charset="-127"/>
              </a:rPr>
              <a:t>Marrionette</a:t>
            </a:r>
            <a:r>
              <a:rPr lang="en-US" altLang="ko-KR" sz="1200" dirty="0">
                <a:latin typeface="Pretendard SemiBold" panose="02000703000000020004" pitchFamily="2" charset="-127"/>
                <a:ea typeface="Pretendard SemiBold" panose="02000703000000020004" pitchFamily="2" charset="-127"/>
              </a:rPr>
              <a:t> line</a:t>
            </a:r>
            <a:endParaRPr lang="ko-KR" altLang="en-US" sz="1200" baseline="30000" dirty="0">
              <a:solidFill>
                <a:srgbClr val="2EB6AA"/>
              </a:solidFill>
              <a:latin typeface="Pretendard SemiBold" panose="02000703000000020004" pitchFamily="2" charset="-127"/>
              <a:ea typeface="Pretendard SemiBold" panose="02000703000000020004" pitchFamily="2" charset="-127"/>
            </a:endParaRPr>
          </a:p>
        </p:txBody>
      </p:sp>
      <p:sp>
        <p:nvSpPr>
          <p:cNvPr id="32" name="TextBox 31">
            <a:extLst>
              <a:ext uri="{FF2B5EF4-FFF2-40B4-BE49-F238E27FC236}">
                <a16:creationId xmlns:a16="http://schemas.microsoft.com/office/drawing/2014/main" id="{9A3310EB-07A7-47BB-A760-F46BC2B5801A}"/>
              </a:ext>
            </a:extLst>
          </p:cNvPr>
          <p:cNvSpPr txBox="1"/>
          <p:nvPr/>
        </p:nvSpPr>
        <p:spPr>
          <a:xfrm>
            <a:off x="7324036" y="5109851"/>
            <a:ext cx="835485" cy="276999"/>
          </a:xfrm>
          <a:prstGeom prst="rect">
            <a:avLst/>
          </a:prstGeom>
          <a:noFill/>
        </p:spPr>
        <p:txBody>
          <a:bodyPr wrap="none" rtlCol="0">
            <a:spAutoFit/>
          </a:bodyPr>
          <a:lstStyle/>
          <a:p>
            <a:r>
              <a:rPr lang="en-US" altLang="ko-KR" sz="1200" dirty="0">
                <a:latin typeface="Pretendard SemiBold" panose="02000703000000020004" pitchFamily="2" charset="-127"/>
                <a:ea typeface="Pretendard SemiBold" panose="02000703000000020004" pitchFamily="2" charset="-127"/>
              </a:rPr>
              <a:t>Neck line</a:t>
            </a:r>
            <a:endParaRPr lang="ko-KR" altLang="en-US" sz="1200" baseline="30000" dirty="0">
              <a:solidFill>
                <a:srgbClr val="2EB6AA"/>
              </a:solidFill>
              <a:latin typeface="Pretendard SemiBold" panose="02000703000000020004" pitchFamily="2" charset="-127"/>
              <a:ea typeface="Pretendard SemiBold" panose="02000703000000020004" pitchFamily="2" charset="-127"/>
            </a:endParaRPr>
          </a:p>
        </p:txBody>
      </p:sp>
      <p:sp>
        <p:nvSpPr>
          <p:cNvPr id="33" name="TextBox 32">
            <a:extLst>
              <a:ext uri="{FF2B5EF4-FFF2-40B4-BE49-F238E27FC236}">
                <a16:creationId xmlns:a16="http://schemas.microsoft.com/office/drawing/2014/main" id="{4ACD35F8-0BD9-4867-8167-BF0589AC12CF}"/>
              </a:ext>
            </a:extLst>
          </p:cNvPr>
          <p:cNvSpPr txBox="1"/>
          <p:nvPr/>
        </p:nvSpPr>
        <p:spPr>
          <a:xfrm>
            <a:off x="7324036" y="5748080"/>
            <a:ext cx="1111202" cy="276999"/>
          </a:xfrm>
          <a:prstGeom prst="rect">
            <a:avLst/>
          </a:prstGeom>
          <a:noFill/>
        </p:spPr>
        <p:txBody>
          <a:bodyPr wrap="none" rtlCol="0">
            <a:spAutoFit/>
          </a:bodyPr>
          <a:lstStyle/>
          <a:p>
            <a:r>
              <a:rPr lang="en-US" altLang="ko-KR" sz="1200" dirty="0">
                <a:latin typeface="Pretendard SemiBold" panose="02000703000000020004" pitchFamily="2" charset="-127"/>
                <a:ea typeface="Pretendard SemiBold" panose="02000703000000020004" pitchFamily="2" charset="-127"/>
              </a:rPr>
              <a:t>Back of hand</a:t>
            </a:r>
            <a:endParaRPr lang="ko-KR" altLang="en-US" sz="1200" baseline="30000" dirty="0">
              <a:solidFill>
                <a:srgbClr val="2EB6AA"/>
              </a:solidFill>
              <a:latin typeface="Pretendard SemiBold" panose="02000703000000020004" pitchFamily="2" charset="-127"/>
              <a:ea typeface="Pretendard SemiBold" panose="02000703000000020004" pitchFamily="2" charset="-127"/>
            </a:endParaRPr>
          </a:p>
        </p:txBody>
      </p:sp>
      <p:pic>
        <p:nvPicPr>
          <p:cNvPr id="20" name="그래픽 19">
            <a:extLst>
              <a:ext uri="{FF2B5EF4-FFF2-40B4-BE49-F238E27FC236}">
                <a16:creationId xmlns:a16="http://schemas.microsoft.com/office/drawing/2014/main" id="{30D1E82C-0B45-4E8E-938B-7BFCFEE944C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91621" y="616151"/>
            <a:ext cx="2313454" cy="266606"/>
          </a:xfrm>
          <a:prstGeom prst="rect">
            <a:avLst/>
          </a:prstGeom>
        </p:spPr>
      </p:pic>
      <p:sp>
        <p:nvSpPr>
          <p:cNvPr id="21" name="TextBox 20">
            <a:extLst>
              <a:ext uri="{FF2B5EF4-FFF2-40B4-BE49-F238E27FC236}">
                <a16:creationId xmlns:a16="http://schemas.microsoft.com/office/drawing/2014/main" id="{A47E3E3C-BE04-4174-BB41-AF807A9D6DBF}"/>
              </a:ext>
            </a:extLst>
          </p:cNvPr>
          <p:cNvSpPr txBox="1"/>
          <p:nvPr/>
        </p:nvSpPr>
        <p:spPr>
          <a:xfrm>
            <a:off x="3132311" y="530491"/>
            <a:ext cx="2052165" cy="461665"/>
          </a:xfrm>
          <a:prstGeom prst="rect">
            <a:avLst/>
          </a:prstGeom>
          <a:noFill/>
        </p:spPr>
        <p:txBody>
          <a:bodyPr wrap="none" rtlCol="0">
            <a:spAutoFit/>
          </a:bodyPr>
          <a:lstStyle/>
          <a:p>
            <a:r>
              <a:rPr lang="en-US" altLang="ko-KR" sz="2400" dirty="0">
                <a:solidFill>
                  <a:srgbClr val="2EB6AA"/>
                </a:solidFill>
                <a:latin typeface="Pretendard ExtraBold" panose="02000903000000020004" pitchFamily="2" charset="-127"/>
                <a:ea typeface="Pretendard ExtraBold" panose="02000903000000020004" pitchFamily="2" charset="-127"/>
              </a:rPr>
              <a:t>Applications</a:t>
            </a:r>
            <a:endParaRPr lang="ko-KR" altLang="en-US" sz="2400" dirty="0">
              <a:solidFill>
                <a:srgbClr val="2EB6AA"/>
              </a:solidFill>
              <a:latin typeface="Pretendard ExtraBold" panose="02000903000000020004" pitchFamily="2" charset="-127"/>
              <a:ea typeface="Pretendard ExtraBold" panose="02000903000000020004" pitchFamily="2" charset="-127"/>
            </a:endParaRPr>
          </a:p>
        </p:txBody>
      </p:sp>
    </p:spTree>
    <p:extLst>
      <p:ext uri="{BB962C8B-B14F-4D97-AF65-F5344CB8AC3E}">
        <p14:creationId xmlns:p14="http://schemas.microsoft.com/office/powerpoint/2010/main" val="34012422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직사각형 18">
            <a:extLst>
              <a:ext uri="{FF2B5EF4-FFF2-40B4-BE49-F238E27FC236}">
                <a16:creationId xmlns:a16="http://schemas.microsoft.com/office/drawing/2014/main" id="{A437FAE4-CA15-4901-BF39-339144C6C420}"/>
              </a:ext>
            </a:extLst>
          </p:cNvPr>
          <p:cNvSpPr/>
          <p:nvPr/>
        </p:nvSpPr>
        <p:spPr>
          <a:xfrm>
            <a:off x="0" y="1405467"/>
            <a:ext cx="12192000" cy="5452533"/>
          </a:xfrm>
          <a:prstGeom prst="rect">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pic>
        <p:nvPicPr>
          <p:cNvPr id="3" name="그림 2">
            <a:extLst>
              <a:ext uri="{FF2B5EF4-FFF2-40B4-BE49-F238E27FC236}">
                <a16:creationId xmlns:a16="http://schemas.microsoft.com/office/drawing/2014/main" id="{046DF91E-ABEE-44A7-8282-8E87AB6A2DAF}"/>
              </a:ext>
            </a:extLst>
          </p:cNvPr>
          <p:cNvPicPr>
            <a:picLocks noChangeAspect="1"/>
          </p:cNvPicPr>
          <p:nvPr/>
        </p:nvPicPr>
        <p:blipFill>
          <a:blip r:embed="rId2"/>
          <a:stretch>
            <a:fillRect/>
          </a:stretch>
        </p:blipFill>
        <p:spPr>
          <a:xfrm>
            <a:off x="3836722" y="1405466"/>
            <a:ext cx="3592531" cy="5452534"/>
          </a:xfrm>
          <a:prstGeom prst="rect">
            <a:avLst/>
          </a:prstGeom>
        </p:spPr>
      </p:pic>
      <p:sp>
        <p:nvSpPr>
          <p:cNvPr id="18" name="직사각형 17">
            <a:extLst>
              <a:ext uri="{FF2B5EF4-FFF2-40B4-BE49-F238E27FC236}">
                <a16:creationId xmlns:a16="http://schemas.microsoft.com/office/drawing/2014/main" id="{1C2D5D2F-3A98-4AD7-AB25-2073474E329F}"/>
              </a:ext>
            </a:extLst>
          </p:cNvPr>
          <p:cNvSpPr/>
          <p:nvPr/>
        </p:nvSpPr>
        <p:spPr>
          <a:xfrm>
            <a:off x="0" y="0"/>
            <a:ext cx="287867" cy="1405467"/>
          </a:xfrm>
          <a:prstGeom prst="rect">
            <a:avLst/>
          </a:prstGeom>
          <a:solidFill>
            <a:srgbClr val="2EB6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34" name="직선 연결선 33">
            <a:extLst>
              <a:ext uri="{FF2B5EF4-FFF2-40B4-BE49-F238E27FC236}">
                <a16:creationId xmlns:a16="http://schemas.microsoft.com/office/drawing/2014/main" id="{4B5DA5DE-D07E-4D4E-A915-62637DEEA328}"/>
              </a:ext>
            </a:extLst>
          </p:cNvPr>
          <p:cNvCxnSpPr>
            <a:cxnSpLocks/>
          </p:cNvCxnSpPr>
          <p:nvPr/>
        </p:nvCxnSpPr>
        <p:spPr>
          <a:xfrm>
            <a:off x="0" y="1405467"/>
            <a:ext cx="12192000" cy="0"/>
          </a:xfrm>
          <a:prstGeom prst="line">
            <a:avLst/>
          </a:prstGeom>
          <a:ln>
            <a:solidFill>
              <a:schemeClr val="bg1">
                <a:lumMod val="75000"/>
              </a:schemeClr>
            </a:solidFill>
          </a:ln>
        </p:spPr>
        <p:style>
          <a:lnRef idx="1">
            <a:schemeClr val="dk1"/>
          </a:lnRef>
          <a:fillRef idx="0">
            <a:schemeClr val="dk1"/>
          </a:fillRef>
          <a:effectRef idx="0">
            <a:schemeClr val="dk1"/>
          </a:effectRef>
          <a:fontRef idx="minor">
            <a:schemeClr val="tx1"/>
          </a:fontRef>
        </p:style>
      </p:cxnSp>
      <p:pic>
        <p:nvPicPr>
          <p:cNvPr id="11" name="그래픽 10">
            <a:extLst>
              <a:ext uri="{FF2B5EF4-FFF2-40B4-BE49-F238E27FC236}">
                <a16:creationId xmlns:a16="http://schemas.microsoft.com/office/drawing/2014/main" id="{DDC24880-2FC3-4A99-9646-4D4F010AA4B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78736" y="1917628"/>
            <a:ext cx="219075" cy="200025"/>
          </a:xfrm>
          <a:prstGeom prst="rect">
            <a:avLst/>
          </a:prstGeom>
        </p:spPr>
      </p:pic>
      <p:sp>
        <p:nvSpPr>
          <p:cNvPr id="12" name="TextBox 11">
            <a:extLst>
              <a:ext uri="{FF2B5EF4-FFF2-40B4-BE49-F238E27FC236}">
                <a16:creationId xmlns:a16="http://schemas.microsoft.com/office/drawing/2014/main" id="{55E93A8A-C1FE-40CA-BE2D-B33FA1535A9A}"/>
              </a:ext>
            </a:extLst>
          </p:cNvPr>
          <p:cNvSpPr txBox="1"/>
          <p:nvPr/>
        </p:nvSpPr>
        <p:spPr>
          <a:xfrm>
            <a:off x="997811" y="1812203"/>
            <a:ext cx="731290" cy="369332"/>
          </a:xfrm>
          <a:prstGeom prst="rect">
            <a:avLst/>
          </a:prstGeom>
          <a:noFill/>
        </p:spPr>
        <p:txBody>
          <a:bodyPr wrap="none" rtlCol="0">
            <a:spAutoFit/>
          </a:bodyPr>
          <a:lstStyle/>
          <a:p>
            <a:r>
              <a:rPr lang="en-US" altLang="ko-KR" dirty="0">
                <a:latin typeface="Pretendard SemiBold" panose="02000703000000020004" pitchFamily="2" charset="-127"/>
                <a:ea typeface="Pretendard SemiBold" panose="02000703000000020004" pitchFamily="2" charset="-127"/>
              </a:rPr>
              <a:t>Body</a:t>
            </a:r>
            <a:endParaRPr lang="ko-KR" altLang="en-US" baseline="30000" dirty="0">
              <a:solidFill>
                <a:srgbClr val="2EB6AA"/>
              </a:solidFill>
              <a:latin typeface="Pretendard SemiBold" panose="02000703000000020004" pitchFamily="2" charset="-127"/>
              <a:ea typeface="Pretendard SemiBold" panose="02000703000000020004" pitchFamily="2" charset="-127"/>
            </a:endParaRPr>
          </a:p>
        </p:txBody>
      </p:sp>
      <p:sp>
        <p:nvSpPr>
          <p:cNvPr id="22" name="TextBox 21">
            <a:extLst>
              <a:ext uri="{FF2B5EF4-FFF2-40B4-BE49-F238E27FC236}">
                <a16:creationId xmlns:a16="http://schemas.microsoft.com/office/drawing/2014/main" id="{8E049419-D2CA-4727-B9C1-EBD18A4CF02F}"/>
              </a:ext>
            </a:extLst>
          </p:cNvPr>
          <p:cNvSpPr txBox="1"/>
          <p:nvPr/>
        </p:nvSpPr>
        <p:spPr>
          <a:xfrm>
            <a:off x="7267640" y="1904538"/>
            <a:ext cx="548548" cy="276999"/>
          </a:xfrm>
          <a:prstGeom prst="rect">
            <a:avLst/>
          </a:prstGeom>
          <a:noFill/>
        </p:spPr>
        <p:txBody>
          <a:bodyPr wrap="none" rtlCol="0">
            <a:spAutoFit/>
          </a:bodyPr>
          <a:lstStyle/>
          <a:p>
            <a:r>
              <a:rPr lang="en-US" altLang="ko-KR" sz="1200" dirty="0">
                <a:latin typeface="Pretendard SemiBold" panose="02000703000000020004" pitchFamily="2" charset="-127"/>
                <a:ea typeface="Pretendard SemiBold" panose="02000703000000020004" pitchFamily="2" charset="-127"/>
              </a:rPr>
              <a:t>Neck</a:t>
            </a:r>
            <a:endParaRPr lang="ko-KR" altLang="en-US" sz="1200" baseline="30000" dirty="0">
              <a:solidFill>
                <a:srgbClr val="2EB6AA"/>
              </a:solidFill>
              <a:latin typeface="Pretendard SemiBold" panose="02000703000000020004" pitchFamily="2" charset="-127"/>
              <a:ea typeface="Pretendard SemiBold" panose="02000703000000020004" pitchFamily="2" charset="-127"/>
            </a:endParaRPr>
          </a:p>
        </p:txBody>
      </p:sp>
      <p:sp>
        <p:nvSpPr>
          <p:cNvPr id="23" name="TextBox 22">
            <a:extLst>
              <a:ext uri="{FF2B5EF4-FFF2-40B4-BE49-F238E27FC236}">
                <a16:creationId xmlns:a16="http://schemas.microsoft.com/office/drawing/2014/main" id="{064E6EE3-C5E7-45E9-A5AB-A6A50F33ECAC}"/>
              </a:ext>
            </a:extLst>
          </p:cNvPr>
          <p:cNvSpPr txBox="1"/>
          <p:nvPr/>
        </p:nvSpPr>
        <p:spPr>
          <a:xfrm>
            <a:off x="3288619" y="2596181"/>
            <a:ext cx="933269" cy="276999"/>
          </a:xfrm>
          <a:prstGeom prst="rect">
            <a:avLst/>
          </a:prstGeom>
          <a:noFill/>
        </p:spPr>
        <p:txBody>
          <a:bodyPr wrap="none" rtlCol="0">
            <a:spAutoFit/>
          </a:bodyPr>
          <a:lstStyle/>
          <a:p>
            <a:pPr algn="r"/>
            <a:r>
              <a:rPr lang="en-US" altLang="ko-KR" sz="1200" dirty="0">
                <a:latin typeface="Pretendard SemiBold" panose="02000703000000020004" pitchFamily="2" charset="-127"/>
                <a:ea typeface="Pretendard SemiBold" panose="02000703000000020004" pitchFamily="2" charset="-127"/>
              </a:rPr>
              <a:t>Upper arm</a:t>
            </a:r>
            <a:endParaRPr lang="ko-KR" altLang="en-US" sz="1200" baseline="30000" dirty="0">
              <a:solidFill>
                <a:srgbClr val="2EB6AA"/>
              </a:solidFill>
              <a:latin typeface="Pretendard SemiBold" panose="02000703000000020004" pitchFamily="2" charset="-127"/>
              <a:ea typeface="Pretendard SemiBold" panose="02000703000000020004" pitchFamily="2" charset="-127"/>
            </a:endParaRPr>
          </a:p>
        </p:txBody>
      </p:sp>
      <p:sp>
        <p:nvSpPr>
          <p:cNvPr id="24" name="TextBox 23">
            <a:extLst>
              <a:ext uri="{FF2B5EF4-FFF2-40B4-BE49-F238E27FC236}">
                <a16:creationId xmlns:a16="http://schemas.microsoft.com/office/drawing/2014/main" id="{C2B6E7B8-68CC-463F-856D-AA6A7A545781}"/>
              </a:ext>
            </a:extLst>
          </p:cNvPr>
          <p:cNvSpPr txBox="1"/>
          <p:nvPr/>
        </p:nvSpPr>
        <p:spPr>
          <a:xfrm>
            <a:off x="3479377" y="5180294"/>
            <a:ext cx="742511" cy="276999"/>
          </a:xfrm>
          <a:prstGeom prst="rect">
            <a:avLst/>
          </a:prstGeom>
          <a:noFill/>
        </p:spPr>
        <p:txBody>
          <a:bodyPr wrap="none" rtlCol="0">
            <a:spAutoFit/>
          </a:bodyPr>
          <a:lstStyle/>
          <a:p>
            <a:pPr algn="r"/>
            <a:r>
              <a:rPr lang="en-US" altLang="ko-KR" sz="1200" dirty="0">
                <a:latin typeface="Pretendard SemiBold" panose="02000703000000020004" pitchFamily="2" charset="-127"/>
                <a:ea typeface="Pretendard SemiBold" panose="02000703000000020004" pitchFamily="2" charset="-127"/>
              </a:rPr>
              <a:t>Buttock</a:t>
            </a:r>
            <a:endParaRPr lang="ko-KR" altLang="en-US" sz="1200" baseline="30000" dirty="0">
              <a:solidFill>
                <a:srgbClr val="2EB6AA"/>
              </a:solidFill>
              <a:latin typeface="Pretendard SemiBold" panose="02000703000000020004" pitchFamily="2" charset="-127"/>
              <a:ea typeface="Pretendard SemiBold" panose="02000703000000020004" pitchFamily="2" charset="-127"/>
            </a:endParaRPr>
          </a:p>
        </p:txBody>
      </p:sp>
      <p:sp>
        <p:nvSpPr>
          <p:cNvPr id="27" name="TextBox 26">
            <a:extLst>
              <a:ext uri="{FF2B5EF4-FFF2-40B4-BE49-F238E27FC236}">
                <a16:creationId xmlns:a16="http://schemas.microsoft.com/office/drawing/2014/main" id="{0A40C827-3AAA-49E4-BB85-9E3DBE477351}"/>
              </a:ext>
            </a:extLst>
          </p:cNvPr>
          <p:cNvSpPr txBox="1"/>
          <p:nvPr/>
        </p:nvSpPr>
        <p:spPr>
          <a:xfrm>
            <a:off x="7267640" y="3993234"/>
            <a:ext cx="877163" cy="276999"/>
          </a:xfrm>
          <a:prstGeom prst="rect">
            <a:avLst/>
          </a:prstGeom>
          <a:noFill/>
        </p:spPr>
        <p:txBody>
          <a:bodyPr wrap="none" rtlCol="0">
            <a:spAutoFit/>
          </a:bodyPr>
          <a:lstStyle/>
          <a:p>
            <a:r>
              <a:rPr lang="en-US" altLang="ko-KR" sz="1200" dirty="0">
                <a:latin typeface="Pretendard SemiBold" panose="02000703000000020004" pitchFamily="2" charset="-127"/>
                <a:ea typeface="Pretendard SemiBold" panose="02000703000000020004" pitchFamily="2" charset="-127"/>
              </a:rPr>
              <a:t>Abdomen</a:t>
            </a:r>
            <a:endParaRPr lang="ko-KR" altLang="en-US" sz="1200" baseline="30000" dirty="0">
              <a:solidFill>
                <a:srgbClr val="2EB6AA"/>
              </a:solidFill>
              <a:latin typeface="Pretendard SemiBold" panose="02000703000000020004" pitchFamily="2" charset="-127"/>
              <a:ea typeface="Pretendard SemiBold" panose="02000703000000020004" pitchFamily="2" charset="-127"/>
            </a:endParaRPr>
          </a:p>
        </p:txBody>
      </p:sp>
      <p:sp>
        <p:nvSpPr>
          <p:cNvPr id="32" name="TextBox 31">
            <a:extLst>
              <a:ext uri="{FF2B5EF4-FFF2-40B4-BE49-F238E27FC236}">
                <a16:creationId xmlns:a16="http://schemas.microsoft.com/office/drawing/2014/main" id="{9A3310EB-07A7-47BB-A760-F46BC2B5801A}"/>
              </a:ext>
            </a:extLst>
          </p:cNvPr>
          <p:cNvSpPr txBox="1"/>
          <p:nvPr/>
        </p:nvSpPr>
        <p:spPr>
          <a:xfrm>
            <a:off x="7267640" y="5346243"/>
            <a:ext cx="1055097" cy="276999"/>
          </a:xfrm>
          <a:prstGeom prst="rect">
            <a:avLst/>
          </a:prstGeom>
          <a:noFill/>
        </p:spPr>
        <p:txBody>
          <a:bodyPr wrap="none" rtlCol="0">
            <a:spAutoFit/>
          </a:bodyPr>
          <a:lstStyle/>
          <a:p>
            <a:r>
              <a:rPr lang="en-US" altLang="ko-KR" sz="1200" dirty="0">
                <a:latin typeface="Pretendard SemiBold" panose="02000703000000020004" pitchFamily="2" charset="-127"/>
                <a:ea typeface="Pretendard SemiBold" panose="02000703000000020004" pitchFamily="2" charset="-127"/>
              </a:rPr>
              <a:t>Virginal part</a:t>
            </a:r>
            <a:endParaRPr lang="ko-KR" altLang="en-US" sz="1200" baseline="30000" dirty="0">
              <a:solidFill>
                <a:srgbClr val="2EB6AA"/>
              </a:solidFill>
              <a:latin typeface="Pretendard SemiBold" panose="02000703000000020004" pitchFamily="2" charset="-127"/>
              <a:ea typeface="Pretendard SemiBold" panose="02000703000000020004" pitchFamily="2" charset="-127"/>
            </a:endParaRPr>
          </a:p>
        </p:txBody>
      </p:sp>
      <p:sp>
        <p:nvSpPr>
          <p:cNvPr id="33" name="TextBox 32">
            <a:extLst>
              <a:ext uri="{FF2B5EF4-FFF2-40B4-BE49-F238E27FC236}">
                <a16:creationId xmlns:a16="http://schemas.microsoft.com/office/drawing/2014/main" id="{4ACD35F8-0BD9-4867-8167-BF0589AC12CF}"/>
              </a:ext>
            </a:extLst>
          </p:cNvPr>
          <p:cNvSpPr txBox="1"/>
          <p:nvPr/>
        </p:nvSpPr>
        <p:spPr>
          <a:xfrm>
            <a:off x="7267640" y="5983925"/>
            <a:ext cx="950901" cy="276999"/>
          </a:xfrm>
          <a:prstGeom prst="rect">
            <a:avLst/>
          </a:prstGeom>
          <a:noFill/>
        </p:spPr>
        <p:txBody>
          <a:bodyPr wrap="none" rtlCol="0">
            <a:spAutoFit/>
          </a:bodyPr>
          <a:lstStyle/>
          <a:p>
            <a:r>
              <a:rPr lang="en-US" altLang="ko-KR" sz="1200" dirty="0">
                <a:latin typeface="Pretendard SemiBold" panose="02000703000000020004" pitchFamily="2" charset="-127"/>
                <a:ea typeface="Pretendard SemiBold" panose="02000703000000020004" pitchFamily="2" charset="-127"/>
              </a:rPr>
              <a:t>Inner thigh</a:t>
            </a:r>
            <a:endParaRPr lang="ko-KR" altLang="en-US" sz="1200" baseline="30000" dirty="0">
              <a:solidFill>
                <a:srgbClr val="2EB6AA"/>
              </a:solidFill>
              <a:latin typeface="Pretendard SemiBold" panose="02000703000000020004" pitchFamily="2" charset="-127"/>
              <a:ea typeface="Pretendard SemiBold" panose="02000703000000020004" pitchFamily="2" charset="-127"/>
            </a:endParaRPr>
          </a:p>
        </p:txBody>
      </p:sp>
      <p:pic>
        <p:nvPicPr>
          <p:cNvPr id="5" name="그래픽 4">
            <a:extLst>
              <a:ext uri="{FF2B5EF4-FFF2-40B4-BE49-F238E27FC236}">
                <a16:creationId xmlns:a16="http://schemas.microsoft.com/office/drawing/2014/main" id="{7D49E12E-720C-4D74-BF05-21C684C4588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263523" y="2040595"/>
            <a:ext cx="2916211" cy="4080801"/>
          </a:xfrm>
          <a:prstGeom prst="rect">
            <a:avLst/>
          </a:prstGeom>
        </p:spPr>
      </p:pic>
      <p:pic>
        <p:nvPicPr>
          <p:cNvPr id="16" name="그래픽 15">
            <a:extLst>
              <a:ext uri="{FF2B5EF4-FFF2-40B4-BE49-F238E27FC236}">
                <a16:creationId xmlns:a16="http://schemas.microsoft.com/office/drawing/2014/main" id="{D843E3A9-8F62-4932-8D6E-50027644B5CB}"/>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91621" y="616151"/>
            <a:ext cx="2313454" cy="266606"/>
          </a:xfrm>
          <a:prstGeom prst="rect">
            <a:avLst/>
          </a:prstGeom>
        </p:spPr>
      </p:pic>
      <p:sp>
        <p:nvSpPr>
          <p:cNvPr id="17" name="TextBox 16">
            <a:extLst>
              <a:ext uri="{FF2B5EF4-FFF2-40B4-BE49-F238E27FC236}">
                <a16:creationId xmlns:a16="http://schemas.microsoft.com/office/drawing/2014/main" id="{3E12505B-6EDA-42D0-BD83-04D9248A7C8A}"/>
              </a:ext>
            </a:extLst>
          </p:cNvPr>
          <p:cNvSpPr txBox="1"/>
          <p:nvPr/>
        </p:nvSpPr>
        <p:spPr>
          <a:xfrm>
            <a:off x="3132311" y="530491"/>
            <a:ext cx="2052165" cy="461665"/>
          </a:xfrm>
          <a:prstGeom prst="rect">
            <a:avLst/>
          </a:prstGeom>
          <a:noFill/>
        </p:spPr>
        <p:txBody>
          <a:bodyPr wrap="none" rtlCol="0">
            <a:spAutoFit/>
          </a:bodyPr>
          <a:lstStyle/>
          <a:p>
            <a:r>
              <a:rPr lang="en-US" altLang="ko-KR" sz="2400" dirty="0">
                <a:solidFill>
                  <a:srgbClr val="2EB6AA"/>
                </a:solidFill>
                <a:latin typeface="Pretendard ExtraBold" panose="02000903000000020004" pitchFamily="2" charset="-127"/>
                <a:ea typeface="Pretendard ExtraBold" panose="02000903000000020004" pitchFamily="2" charset="-127"/>
              </a:rPr>
              <a:t>Applications</a:t>
            </a:r>
            <a:endParaRPr lang="ko-KR" altLang="en-US" sz="2400" dirty="0">
              <a:solidFill>
                <a:srgbClr val="2EB6AA"/>
              </a:solidFill>
              <a:latin typeface="Pretendard ExtraBold" panose="02000903000000020004" pitchFamily="2" charset="-127"/>
              <a:ea typeface="Pretendard ExtraBold" panose="02000903000000020004" pitchFamily="2" charset="-127"/>
            </a:endParaRPr>
          </a:p>
        </p:txBody>
      </p:sp>
    </p:spTree>
    <p:extLst>
      <p:ext uri="{BB962C8B-B14F-4D97-AF65-F5344CB8AC3E}">
        <p14:creationId xmlns:p14="http://schemas.microsoft.com/office/powerpoint/2010/main" val="37017331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직사각형 17">
            <a:extLst>
              <a:ext uri="{FF2B5EF4-FFF2-40B4-BE49-F238E27FC236}">
                <a16:creationId xmlns:a16="http://schemas.microsoft.com/office/drawing/2014/main" id="{1C2D5D2F-3A98-4AD7-AB25-2073474E329F}"/>
              </a:ext>
            </a:extLst>
          </p:cNvPr>
          <p:cNvSpPr/>
          <p:nvPr/>
        </p:nvSpPr>
        <p:spPr>
          <a:xfrm>
            <a:off x="0" y="0"/>
            <a:ext cx="287867" cy="1405467"/>
          </a:xfrm>
          <a:prstGeom prst="rect">
            <a:avLst/>
          </a:prstGeom>
          <a:solidFill>
            <a:srgbClr val="2EB6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34" name="직선 연결선 33">
            <a:extLst>
              <a:ext uri="{FF2B5EF4-FFF2-40B4-BE49-F238E27FC236}">
                <a16:creationId xmlns:a16="http://schemas.microsoft.com/office/drawing/2014/main" id="{4B5DA5DE-D07E-4D4E-A915-62637DEEA328}"/>
              </a:ext>
            </a:extLst>
          </p:cNvPr>
          <p:cNvCxnSpPr>
            <a:cxnSpLocks/>
          </p:cNvCxnSpPr>
          <p:nvPr/>
        </p:nvCxnSpPr>
        <p:spPr>
          <a:xfrm>
            <a:off x="0" y="1405467"/>
            <a:ext cx="12192000" cy="0"/>
          </a:xfrm>
          <a:prstGeom prst="line">
            <a:avLst/>
          </a:prstGeom>
          <a:ln>
            <a:solidFill>
              <a:schemeClr val="bg1">
                <a:lumMod val="75000"/>
              </a:schemeClr>
            </a:solidFill>
          </a:ln>
        </p:spPr>
        <p:style>
          <a:lnRef idx="1">
            <a:schemeClr val="dk1"/>
          </a:lnRef>
          <a:fillRef idx="0">
            <a:schemeClr val="dk1"/>
          </a:fillRef>
          <a:effectRef idx="0">
            <a:schemeClr val="dk1"/>
          </a:effectRef>
          <a:fontRef idx="minor">
            <a:schemeClr val="tx1"/>
          </a:fontRef>
        </p:style>
      </p:cxnSp>
      <p:pic>
        <p:nvPicPr>
          <p:cNvPr id="3" name="그림 2">
            <a:extLst>
              <a:ext uri="{FF2B5EF4-FFF2-40B4-BE49-F238E27FC236}">
                <a16:creationId xmlns:a16="http://schemas.microsoft.com/office/drawing/2014/main" id="{3C6641BC-F38A-47A9-B133-69FAF6B7B2E5}"/>
              </a:ext>
            </a:extLst>
          </p:cNvPr>
          <p:cNvPicPr>
            <a:picLocks noChangeAspect="1"/>
          </p:cNvPicPr>
          <p:nvPr/>
        </p:nvPicPr>
        <p:blipFill>
          <a:blip r:embed="rId2"/>
          <a:stretch>
            <a:fillRect/>
          </a:stretch>
        </p:blipFill>
        <p:spPr>
          <a:xfrm>
            <a:off x="960527" y="1903251"/>
            <a:ext cx="10270945" cy="1548000"/>
          </a:xfrm>
          <a:prstGeom prst="rect">
            <a:avLst/>
          </a:prstGeom>
        </p:spPr>
      </p:pic>
      <p:sp>
        <p:nvSpPr>
          <p:cNvPr id="15" name="TextBox 14">
            <a:extLst>
              <a:ext uri="{FF2B5EF4-FFF2-40B4-BE49-F238E27FC236}">
                <a16:creationId xmlns:a16="http://schemas.microsoft.com/office/drawing/2014/main" id="{083BAFCA-6777-41D2-94AD-CD0D6F31C5AA}"/>
              </a:ext>
            </a:extLst>
          </p:cNvPr>
          <p:cNvSpPr txBox="1"/>
          <p:nvPr/>
        </p:nvSpPr>
        <p:spPr>
          <a:xfrm>
            <a:off x="960527" y="3536049"/>
            <a:ext cx="2450990" cy="553998"/>
          </a:xfrm>
          <a:prstGeom prst="rect">
            <a:avLst/>
          </a:prstGeom>
          <a:noFill/>
        </p:spPr>
        <p:txBody>
          <a:bodyPr wrap="square" rtlCol="0">
            <a:spAutoFit/>
          </a:bodyPr>
          <a:lstStyle/>
          <a:p>
            <a:pPr>
              <a:buClr>
                <a:srgbClr val="2EB6AA"/>
              </a:buClr>
            </a:pPr>
            <a:r>
              <a:rPr lang="en-US" altLang="ko-KR" sz="1000" dirty="0">
                <a:latin typeface="Pretendard SemiBold" panose="02000703000000020004" pitchFamily="2" charset="-127"/>
                <a:ea typeface="Pretendard SemiBold" panose="02000703000000020004" pitchFamily="2" charset="-127"/>
              </a:rPr>
              <a:t>1. 5.5.5. Massage</a:t>
            </a:r>
          </a:p>
          <a:p>
            <a:pPr>
              <a:buClr>
                <a:srgbClr val="2EB6AA"/>
              </a:buClr>
            </a:pPr>
            <a:r>
              <a:rPr lang="en-US" altLang="ko-KR" sz="1000" dirty="0">
                <a:latin typeface="Pretendard Light" panose="02000403000000020004" pitchFamily="2" charset="-127"/>
                <a:ea typeface="Pretendard Light" panose="02000403000000020004" pitchFamily="2" charset="-127"/>
              </a:rPr>
              <a:t>After the treatments, massage 5 times a day for 5 minutes for 5 days.</a:t>
            </a:r>
            <a:endParaRPr lang="ko-KR" altLang="en-US" sz="1000" dirty="0">
              <a:latin typeface="Pretendard Light" panose="02000403000000020004" pitchFamily="2" charset="-127"/>
              <a:ea typeface="Pretendard Light" panose="02000403000000020004" pitchFamily="2" charset="-127"/>
            </a:endParaRPr>
          </a:p>
        </p:txBody>
      </p:sp>
      <p:sp>
        <p:nvSpPr>
          <p:cNvPr id="16" name="TextBox 15">
            <a:extLst>
              <a:ext uri="{FF2B5EF4-FFF2-40B4-BE49-F238E27FC236}">
                <a16:creationId xmlns:a16="http://schemas.microsoft.com/office/drawing/2014/main" id="{55717BB1-0CD2-4BD7-A024-421CC3070AA2}"/>
              </a:ext>
            </a:extLst>
          </p:cNvPr>
          <p:cNvSpPr txBox="1"/>
          <p:nvPr/>
        </p:nvSpPr>
        <p:spPr>
          <a:xfrm>
            <a:off x="6201942" y="3558154"/>
            <a:ext cx="2450991" cy="553998"/>
          </a:xfrm>
          <a:prstGeom prst="rect">
            <a:avLst/>
          </a:prstGeom>
          <a:noFill/>
        </p:spPr>
        <p:txBody>
          <a:bodyPr wrap="square" rtlCol="0">
            <a:spAutoFit/>
          </a:bodyPr>
          <a:lstStyle/>
          <a:p>
            <a:pPr>
              <a:buClr>
                <a:srgbClr val="2EB6AA"/>
              </a:buClr>
            </a:pPr>
            <a:r>
              <a:rPr lang="en-US" altLang="ko-KR" sz="1000" dirty="0">
                <a:latin typeface="Pretendard SemiBold" panose="02000703000000020004" pitchFamily="2" charset="-127"/>
                <a:ea typeface="Pretendard SemiBold" panose="02000703000000020004" pitchFamily="2" charset="-127"/>
              </a:rPr>
              <a:t>3.  Things to avoid</a:t>
            </a:r>
          </a:p>
          <a:p>
            <a:pPr>
              <a:buClr>
                <a:srgbClr val="2EB6AA"/>
              </a:buClr>
            </a:pPr>
            <a:r>
              <a:rPr lang="en-US" altLang="ko-KR" sz="1000" dirty="0">
                <a:latin typeface="Pretendard Light" panose="02000403000000020004" pitchFamily="2" charset="-127"/>
                <a:ea typeface="Pretendard Light" panose="02000403000000020004" pitchFamily="2" charset="-127"/>
              </a:rPr>
              <a:t>Avoid drinking alcohol and smoking for 2~3 day.</a:t>
            </a:r>
            <a:endParaRPr lang="ko-KR" altLang="en-US" sz="900" dirty="0">
              <a:solidFill>
                <a:srgbClr val="2EB6AA"/>
              </a:solidFill>
              <a:latin typeface="Pretendard Light" panose="02000403000000020004" pitchFamily="2" charset="-127"/>
              <a:ea typeface="Pretendard Light" panose="02000403000000020004" pitchFamily="2" charset="-127"/>
            </a:endParaRPr>
          </a:p>
        </p:txBody>
      </p:sp>
      <p:sp>
        <p:nvSpPr>
          <p:cNvPr id="17" name="TextBox 16">
            <a:extLst>
              <a:ext uri="{FF2B5EF4-FFF2-40B4-BE49-F238E27FC236}">
                <a16:creationId xmlns:a16="http://schemas.microsoft.com/office/drawing/2014/main" id="{A10E1ACB-E9FC-4158-8A9C-2FBC13FD1EBC}"/>
              </a:ext>
            </a:extLst>
          </p:cNvPr>
          <p:cNvSpPr txBox="1"/>
          <p:nvPr/>
        </p:nvSpPr>
        <p:spPr>
          <a:xfrm>
            <a:off x="3539068" y="3558154"/>
            <a:ext cx="2450991" cy="984885"/>
          </a:xfrm>
          <a:prstGeom prst="rect">
            <a:avLst/>
          </a:prstGeom>
          <a:noFill/>
        </p:spPr>
        <p:txBody>
          <a:bodyPr wrap="square" rtlCol="0">
            <a:spAutoFit/>
          </a:bodyPr>
          <a:lstStyle/>
          <a:p>
            <a:pPr>
              <a:buClr>
                <a:srgbClr val="2EB6AA"/>
              </a:buClr>
            </a:pPr>
            <a:r>
              <a:rPr lang="en-US" altLang="ko-KR" sz="1000" dirty="0">
                <a:latin typeface="Pretendard SemiBold" panose="02000703000000020004" pitchFamily="2" charset="-127"/>
                <a:ea typeface="Pretendard SemiBold" panose="02000703000000020004" pitchFamily="2" charset="-127"/>
              </a:rPr>
              <a:t>2. Cooling pack</a:t>
            </a:r>
          </a:p>
          <a:p>
            <a:pPr>
              <a:buClr>
                <a:srgbClr val="2EB6AA"/>
              </a:buClr>
            </a:pPr>
            <a:r>
              <a:rPr lang="en-US" altLang="ko-KR" sz="1000" dirty="0">
                <a:latin typeface="Pretendard Light" panose="02000403000000020004" pitchFamily="2" charset="-127"/>
                <a:ea typeface="Pretendard Light" panose="02000403000000020004" pitchFamily="2" charset="-127"/>
              </a:rPr>
              <a:t>Using an ice pack to cool the treatment area helps reduce swelling and heat sensation.</a:t>
            </a:r>
          </a:p>
          <a:p>
            <a:pPr>
              <a:buClr>
                <a:srgbClr val="2EB6AA"/>
              </a:buClr>
            </a:pPr>
            <a:r>
              <a:rPr lang="en-US" altLang="ko-KR" sz="900" dirty="0">
                <a:solidFill>
                  <a:srgbClr val="2EB6AA"/>
                </a:solidFill>
                <a:latin typeface="Pretendard Light" panose="02000403000000020004" pitchFamily="2" charset="-127"/>
                <a:ea typeface="Pretendard Light" panose="02000403000000020004" pitchFamily="2" charset="-127"/>
              </a:rPr>
              <a:t>※  However, avoid direct contact with the skin of the ice pack.</a:t>
            </a:r>
            <a:endParaRPr lang="ko-KR" altLang="en-US" sz="900" dirty="0">
              <a:solidFill>
                <a:srgbClr val="2EB6AA"/>
              </a:solidFill>
              <a:latin typeface="Pretendard Light" panose="02000403000000020004" pitchFamily="2" charset="-127"/>
              <a:ea typeface="Pretendard Light" panose="02000403000000020004" pitchFamily="2" charset="-127"/>
            </a:endParaRPr>
          </a:p>
        </p:txBody>
      </p:sp>
      <p:sp>
        <p:nvSpPr>
          <p:cNvPr id="19" name="TextBox 18">
            <a:extLst>
              <a:ext uri="{FF2B5EF4-FFF2-40B4-BE49-F238E27FC236}">
                <a16:creationId xmlns:a16="http://schemas.microsoft.com/office/drawing/2014/main" id="{324EB1B4-274F-40FC-BCAF-F535C20EEF3C}"/>
              </a:ext>
            </a:extLst>
          </p:cNvPr>
          <p:cNvSpPr txBox="1"/>
          <p:nvPr/>
        </p:nvSpPr>
        <p:spPr>
          <a:xfrm>
            <a:off x="8763000" y="3563608"/>
            <a:ext cx="2362297" cy="553998"/>
          </a:xfrm>
          <a:prstGeom prst="rect">
            <a:avLst/>
          </a:prstGeom>
          <a:noFill/>
        </p:spPr>
        <p:txBody>
          <a:bodyPr wrap="square" rtlCol="0">
            <a:spAutoFit/>
          </a:bodyPr>
          <a:lstStyle/>
          <a:p>
            <a:pPr>
              <a:buClr>
                <a:srgbClr val="2EB6AA"/>
              </a:buClr>
            </a:pPr>
            <a:r>
              <a:rPr lang="en-US" altLang="ko-KR" sz="1000" dirty="0">
                <a:latin typeface="Pretendard SemiBold" panose="02000703000000020004" pitchFamily="2" charset="-127"/>
                <a:ea typeface="Pretendard SemiBold" panose="02000703000000020004" pitchFamily="2" charset="-127"/>
              </a:rPr>
              <a:t>4.  Avoid sunlight</a:t>
            </a:r>
          </a:p>
          <a:p>
            <a:pPr>
              <a:buClr>
                <a:srgbClr val="2EB6AA"/>
              </a:buClr>
            </a:pPr>
            <a:r>
              <a:rPr lang="en-US" altLang="ko-KR" sz="1000" dirty="0">
                <a:latin typeface="Pretendard Light" panose="02000403000000020004" pitchFamily="2" charset="-127"/>
                <a:ea typeface="Pretendard Light" panose="02000403000000020004" pitchFamily="2" charset="-127"/>
              </a:rPr>
              <a:t>Do not exposure your skin to intense direct sunlight.</a:t>
            </a:r>
            <a:endParaRPr lang="ko-KR" altLang="en-US" sz="900" dirty="0">
              <a:solidFill>
                <a:srgbClr val="2EB6AA"/>
              </a:solidFill>
              <a:latin typeface="Pretendard Light" panose="02000403000000020004" pitchFamily="2" charset="-127"/>
              <a:ea typeface="Pretendard Light" panose="02000403000000020004" pitchFamily="2" charset="-127"/>
            </a:endParaRPr>
          </a:p>
        </p:txBody>
      </p:sp>
      <p:sp>
        <p:nvSpPr>
          <p:cNvPr id="6" name="사각형: 둥근 모서리 5">
            <a:extLst>
              <a:ext uri="{FF2B5EF4-FFF2-40B4-BE49-F238E27FC236}">
                <a16:creationId xmlns:a16="http://schemas.microsoft.com/office/drawing/2014/main" id="{B1401BCB-C9CD-41FB-AA58-9C4CAA82E8D8}"/>
              </a:ext>
            </a:extLst>
          </p:cNvPr>
          <p:cNvSpPr/>
          <p:nvPr/>
        </p:nvSpPr>
        <p:spPr>
          <a:xfrm>
            <a:off x="732000" y="4872119"/>
            <a:ext cx="10728000" cy="1398400"/>
          </a:xfrm>
          <a:prstGeom prst="roundRect">
            <a:avLst>
              <a:gd name="adj" fmla="val 5163"/>
            </a:avLst>
          </a:prstGeom>
          <a:solidFill>
            <a:srgbClr val="2EB6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20" name="사각형: 둥근 모서리 19">
            <a:extLst>
              <a:ext uri="{FF2B5EF4-FFF2-40B4-BE49-F238E27FC236}">
                <a16:creationId xmlns:a16="http://schemas.microsoft.com/office/drawing/2014/main" id="{EDFB5A6C-AFC5-43DA-ADB5-822C109D0D30}"/>
              </a:ext>
            </a:extLst>
          </p:cNvPr>
          <p:cNvSpPr/>
          <p:nvPr/>
        </p:nvSpPr>
        <p:spPr>
          <a:xfrm>
            <a:off x="930000" y="5370745"/>
            <a:ext cx="10332000" cy="720000"/>
          </a:xfrm>
          <a:prstGeom prst="roundRect">
            <a:avLst>
              <a:gd name="adj" fmla="val 7084"/>
            </a:avLst>
          </a:prstGeom>
          <a:solidFill>
            <a:srgbClr val="D1F3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7" name="TextBox 6">
            <a:extLst>
              <a:ext uri="{FF2B5EF4-FFF2-40B4-BE49-F238E27FC236}">
                <a16:creationId xmlns:a16="http://schemas.microsoft.com/office/drawing/2014/main" id="{F21A6201-D476-44DC-BD5F-76C93C7A3893}"/>
              </a:ext>
            </a:extLst>
          </p:cNvPr>
          <p:cNvSpPr txBox="1"/>
          <p:nvPr/>
        </p:nvSpPr>
        <p:spPr>
          <a:xfrm>
            <a:off x="4575392" y="4971541"/>
            <a:ext cx="3041217" cy="307777"/>
          </a:xfrm>
          <a:prstGeom prst="rect">
            <a:avLst/>
          </a:prstGeom>
          <a:noFill/>
        </p:spPr>
        <p:txBody>
          <a:bodyPr wrap="none" rtlCol="0">
            <a:spAutoFit/>
          </a:bodyPr>
          <a:lstStyle/>
          <a:p>
            <a:pPr algn="ctr"/>
            <a:r>
              <a:rPr lang="en-US" altLang="ko-KR" sz="1400" dirty="0">
                <a:solidFill>
                  <a:schemeClr val="bg1"/>
                </a:solidFill>
                <a:latin typeface="Pretendard SemiBold" panose="02000703000000020004" pitchFamily="2" charset="-127"/>
                <a:ea typeface="Pretendard SemiBold" panose="02000703000000020004" pitchFamily="2" charset="-127"/>
              </a:rPr>
              <a:t>Number of treatments and dosage</a:t>
            </a:r>
            <a:endParaRPr lang="ko-KR" altLang="en-US" sz="1400" dirty="0">
              <a:solidFill>
                <a:schemeClr val="bg1"/>
              </a:solidFill>
              <a:latin typeface="Pretendard SemiBold" panose="02000703000000020004" pitchFamily="2" charset="-127"/>
              <a:ea typeface="Pretendard SemiBold" panose="02000703000000020004" pitchFamily="2" charset="-127"/>
            </a:endParaRPr>
          </a:p>
        </p:txBody>
      </p:sp>
      <p:cxnSp>
        <p:nvCxnSpPr>
          <p:cNvPr id="11" name="직선 연결선 10">
            <a:extLst>
              <a:ext uri="{FF2B5EF4-FFF2-40B4-BE49-F238E27FC236}">
                <a16:creationId xmlns:a16="http://schemas.microsoft.com/office/drawing/2014/main" id="{C849CB60-A4D8-4696-AA93-C6B2BF11FB77}"/>
              </a:ext>
            </a:extLst>
          </p:cNvPr>
          <p:cNvCxnSpPr>
            <a:cxnSpLocks/>
          </p:cNvCxnSpPr>
          <p:nvPr/>
        </p:nvCxnSpPr>
        <p:spPr>
          <a:xfrm>
            <a:off x="4374000" y="5519078"/>
            <a:ext cx="0" cy="423334"/>
          </a:xfrm>
          <a:prstGeom prst="line">
            <a:avLst/>
          </a:prstGeom>
          <a:ln w="19050">
            <a:solidFill>
              <a:srgbClr val="2EB6AA"/>
            </a:solidFill>
          </a:ln>
        </p:spPr>
        <p:style>
          <a:lnRef idx="1">
            <a:schemeClr val="accent1"/>
          </a:lnRef>
          <a:fillRef idx="0">
            <a:schemeClr val="accent1"/>
          </a:fillRef>
          <a:effectRef idx="0">
            <a:schemeClr val="accent1"/>
          </a:effectRef>
          <a:fontRef idx="minor">
            <a:schemeClr val="tx1"/>
          </a:fontRef>
        </p:style>
      </p:cxnSp>
      <p:cxnSp>
        <p:nvCxnSpPr>
          <p:cNvPr id="24" name="직선 연결선 23">
            <a:extLst>
              <a:ext uri="{FF2B5EF4-FFF2-40B4-BE49-F238E27FC236}">
                <a16:creationId xmlns:a16="http://schemas.microsoft.com/office/drawing/2014/main" id="{949A2977-BEBF-4A95-B1CD-DF13E0579141}"/>
              </a:ext>
            </a:extLst>
          </p:cNvPr>
          <p:cNvCxnSpPr>
            <a:cxnSpLocks/>
          </p:cNvCxnSpPr>
          <p:nvPr/>
        </p:nvCxnSpPr>
        <p:spPr>
          <a:xfrm>
            <a:off x="7818000" y="5519078"/>
            <a:ext cx="0" cy="423334"/>
          </a:xfrm>
          <a:prstGeom prst="line">
            <a:avLst/>
          </a:prstGeom>
          <a:ln w="19050">
            <a:solidFill>
              <a:srgbClr val="2EB6AA"/>
            </a:solidFill>
          </a:ln>
        </p:spPr>
        <p:style>
          <a:lnRef idx="1">
            <a:schemeClr val="accent1"/>
          </a:lnRef>
          <a:fillRef idx="0">
            <a:schemeClr val="accent1"/>
          </a:fillRef>
          <a:effectRef idx="0">
            <a:schemeClr val="accent1"/>
          </a:effectRef>
          <a:fontRef idx="minor">
            <a:schemeClr val="tx1"/>
          </a:fontRef>
        </p:style>
      </p:cxnSp>
      <p:sp>
        <p:nvSpPr>
          <p:cNvPr id="28" name="TextBox 27">
            <a:extLst>
              <a:ext uri="{FF2B5EF4-FFF2-40B4-BE49-F238E27FC236}">
                <a16:creationId xmlns:a16="http://schemas.microsoft.com/office/drawing/2014/main" id="{60A36D88-0629-4C34-A3BB-4D8F824D5D3D}"/>
              </a:ext>
            </a:extLst>
          </p:cNvPr>
          <p:cNvSpPr txBox="1"/>
          <p:nvPr/>
        </p:nvSpPr>
        <p:spPr>
          <a:xfrm>
            <a:off x="990600" y="5449111"/>
            <a:ext cx="3276597" cy="539250"/>
          </a:xfrm>
          <a:prstGeom prst="rect">
            <a:avLst/>
          </a:prstGeom>
          <a:noFill/>
        </p:spPr>
        <p:txBody>
          <a:bodyPr wrap="square" rtlCol="0">
            <a:spAutoFit/>
          </a:bodyPr>
          <a:lstStyle/>
          <a:p>
            <a:pPr algn="ctr">
              <a:lnSpc>
                <a:spcPts val="1800"/>
              </a:lnSpc>
              <a:buClr>
                <a:srgbClr val="2EB6AA"/>
              </a:buClr>
            </a:pPr>
            <a:r>
              <a:rPr lang="en-US" altLang="ko-KR" sz="1000" dirty="0">
                <a:latin typeface="Pretendard SemiBold" panose="02000703000000020004" pitchFamily="2" charset="-127"/>
                <a:ea typeface="Pretendard SemiBold" panose="02000703000000020004" pitchFamily="2" charset="-127"/>
              </a:rPr>
              <a:t>Number of treatments</a:t>
            </a:r>
          </a:p>
          <a:p>
            <a:pPr algn="ctr">
              <a:lnSpc>
                <a:spcPts val="1800"/>
              </a:lnSpc>
              <a:buClr>
                <a:srgbClr val="2EB6AA"/>
              </a:buClr>
            </a:pPr>
            <a:r>
              <a:rPr lang="en-US" altLang="ko-KR" sz="1400" dirty="0">
                <a:solidFill>
                  <a:srgbClr val="2EB6AA"/>
                </a:solidFill>
                <a:latin typeface="Pretendard ExtraBold" panose="02000903000000020004" pitchFamily="2" charset="-127"/>
                <a:ea typeface="Pretendard ExtraBold" panose="02000903000000020004" pitchFamily="2" charset="-127"/>
              </a:rPr>
              <a:t>About three times on average</a:t>
            </a:r>
            <a:endParaRPr lang="ko-KR" altLang="en-US" sz="1400" dirty="0">
              <a:solidFill>
                <a:srgbClr val="2EB6AA"/>
              </a:solidFill>
              <a:latin typeface="Pretendard ExtraBold" panose="02000903000000020004" pitchFamily="2" charset="-127"/>
              <a:ea typeface="Pretendard ExtraBold" panose="02000903000000020004" pitchFamily="2" charset="-127"/>
            </a:endParaRPr>
          </a:p>
        </p:txBody>
      </p:sp>
      <p:sp>
        <p:nvSpPr>
          <p:cNvPr id="31" name="TextBox 30">
            <a:extLst>
              <a:ext uri="{FF2B5EF4-FFF2-40B4-BE49-F238E27FC236}">
                <a16:creationId xmlns:a16="http://schemas.microsoft.com/office/drawing/2014/main" id="{B07A2B78-C208-4641-81C0-1F3302F3DC44}"/>
              </a:ext>
            </a:extLst>
          </p:cNvPr>
          <p:cNvSpPr txBox="1"/>
          <p:nvPr/>
        </p:nvSpPr>
        <p:spPr>
          <a:xfrm>
            <a:off x="4470599" y="5449111"/>
            <a:ext cx="3276597" cy="539250"/>
          </a:xfrm>
          <a:prstGeom prst="rect">
            <a:avLst/>
          </a:prstGeom>
          <a:noFill/>
        </p:spPr>
        <p:txBody>
          <a:bodyPr wrap="square" rtlCol="0">
            <a:spAutoFit/>
          </a:bodyPr>
          <a:lstStyle/>
          <a:p>
            <a:pPr algn="ctr">
              <a:lnSpc>
                <a:spcPts val="1800"/>
              </a:lnSpc>
              <a:buClr>
                <a:srgbClr val="2EB6AA"/>
              </a:buClr>
            </a:pPr>
            <a:r>
              <a:rPr lang="en-US" altLang="ko-KR" sz="1000" dirty="0">
                <a:latin typeface="Pretendard SemiBold" panose="02000703000000020004" pitchFamily="2" charset="-127"/>
                <a:ea typeface="Pretendard SemiBold" panose="02000703000000020004" pitchFamily="2" charset="-127"/>
              </a:rPr>
              <a:t>Interval</a:t>
            </a:r>
          </a:p>
          <a:p>
            <a:pPr algn="ctr">
              <a:lnSpc>
                <a:spcPts val="1800"/>
              </a:lnSpc>
              <a:buClr>
                <a:srgbClr val="2EB6AA"/>
              </a:buClr>
            </a:pPr>
            <a:r>
              <a:rPr lang="en-US" altLang="ko-KR" sz="1400" dirty="0">
                <a:solidFill>
                  <a:srgbClr val="2EB6AA"/>
                </a:solidFill>
                <a:latin typeface="Pretendard ExtraBold" panose="02000903000000020004" pitchFamily="2" charset="-127"/>
                <a:ea typeface="Pretendard ExtraBold" panose="02000903000000020004" pitchFamily="2" charset="-127"/>
              </a:rPr>
              <a:t>4~6 weeks</a:t>
            </a:r>
            <a:endParaRPr lang="ko-KR" altLang="en-US" sz="1400" dirty="0">
              <a:solidFill>
                <a:srgbClr val="2EB6AA"/>
              </a:solidFill>
              <a:latin typeface="Pretendard ExtraBold" panose="02000903000000020004" pitchFamily="2" charset="-127"/>
              <a:ea typeface="Pretendard ExtraBold" panose="02000903000000020004" pitchFamily="2" charset="-127"/>
            </a:endParaRPr>
          </a:p>
        </p:txBody>
      </p:sp>
      <p:sp>
        <p:nvSpPr>
          <p:cNvPr id="32" name="TextBox 31">
            <a:extLst>
              <a:ext uri="{FF2B5EF4-FFF2-40B4-BE49-F238E27FC236}">
                <a16:creationId xmlns:a16="http://schemas.microsoft.com/office/drawing/2014/main" id="{11FB20C0-7981-42A8-A5E3-FB4218641463}"/>
              </a:ext>
            </a:extLst>
          </p:cNvPr>
          <p:cNvSpPr txBox="1"/>
          <p:nvPr/>
        </p:nvSpPr>
        <p:spPr>
          <a:xfrm>
            <a:off x="7848700" y="5449111"/>
            <a:ext cx="3276597" cy="539250"/>
          </a:xfrm>
          <a:prstGeom prst="rect">
            <a:avLst/>
          </a:prstGeom>
          <a:noFill/>
        </p:spPr>
        <p:txBody>
          <a:bodyPr wrap="square" rtlCol="0">
            <a:spAutoFit/>
          </a:bodyPr>
          <a:lstStyle/>
          <a:p>
            <a:pPr algn="ctr">
              <a:lnSpc>
                <a:spcPts val="1800"/>
              </a:lnSpc>
              <a:buClr>
                <a:srgbClr val="2EB6AA"/>
              </a:buClr>
            </a:pPr>
            <a:r>
              <a:rPr lang="en-US" altLang="ko-KR" sz="1000" dirty="0">
                <a:latin typeface="Pretendard SemiBold" panose="02000703000000020004" pitchFamily="2" charset="-127"/>
                <a:ea typeface="Pretendard SemiBold" panose="02000703000000020004" pitchFamily="2" charset="-127"/>
              </a:rPr>
              <a:t>Usage per session</a:t>
            </a:r>
          </a:p>
          <a:p>
            <a:pPr algn="ctr">
              <a:lnSpc>
                <a:spcPts val="1800"/>
              </a:lnSpc>
              <a:buClr>
                <a:srgbClr val="2EB6AA"/>
              </a:buClr>
            </a:pPr>
            <a:r>
              <a:rPr lang="en-US" altLang="ko-KR" sz="1400" dirty="0">
                <a:solidFill>
                  <a:srgbClr val="2EB6AA"/>
                </a:solidFill>
                <a:latin typeface="Pretendard ExtraBold" panose="02000903000000020004" pitchFamily="2" charset="-127"/>
                <a:ea typeface="Pretendard ExtraBold" panose="02000903000000020004" pitchFamily="2" charset="-127"/>
              </a:rPr>
              <a:t>1~3 vials</a:t>
            </a:r>
            <a:endParaRPr lang="ko-KR" altLang="en-US" sz="1400" dirty="0">
              <a:solidFill>
                <a:srgbClr val="2EB6AA"/>
              </a:solidFill>
              <a:latin typeface="Pretendard ExtraBold" panose="02000903000000020004" pitchFamily="2" charset="-127"/>
              <a:ea typeface="Pretendard ExtraBold" panose="02000903000000020004" pitchFamily="2" charset="-127"/>
            </a:endParaRPr>
          </a:p>
        </p:txBody>
      </p:sp>
      <p:pic>
        <p:nvPicPr>
          <p:cNvPr id="21" name="그래픽 20">
            <a:extLst>
              <a:ext uri="{FF2B5EF4-FFF2-40B4-BE49-F238E27FC236}">
                <a16:creationId xmlns:a16="http://schemas.microsoft.com/office/drawing/2014/main" id="{3AAA37A8-258C-42F9-991F-4BCAE5B245A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91621" y="616151"/>
            <a:ext cx="2313454" cy="266606"/>
          </a:xfrm>
          <a:prstGeom prst="rect">
            <a:avLst/>
          </a:prstGeom>
        </p:spPr>
      </p:pic>
      <p:sp>
        <p:nvSpPr>
          <p:cNvPr id="22" name="TextBox 21">
            <a:extLst>
              <a:ext uri="{FF2B5EF4-FFF2-40B4-BE49-F238E27FC236}">
                <a16:creationId xmlns:a16="http://schemas.microsoft.com/office/drawing/2014/main" id="{902F673A-E552-4B13-855D-D5AA7C779501}"/>
              </a:ext>
            </a:extLst>
          </p:cNvPr>
          <p:cNvSpPr txBox="1"/>
          <p:nvPr/>
        </p:nvSpPr>
        <p:spPr>
          <a:xfrm>
            <a:off x="3132311" y="530491"/>
            <a:ext cx="1726755" cy="461665"/>
          </a:xfrm>
          <a:prstGeom prst="rect">
            <a:avLst/>
          </a:prstGeom>
          <a:noFill/>
        </p:spPr>
        <p:txBody>
          <a:bodyPr wrap="none" rtlCol="0">
            <a:spAutoFit/>
          </a:bodyPr>
          <a:lstStyle/>
          <a:p>
            <a:r>
              <a:rPr lang="en-US" altLang="ko-KR" sz="2400" dirty="0">
                <a:solidFill>
                  <a:srgbClr val="2EB6AA"/>
                </a:solidFill>
                <a:latin typeface="Pretendard ExtraBold" panose="02000903000000020004" pitchFamily="2" charset="-127"/>
                <a:ea typeface="Pretendard ExtraBold" panose="02000903000000020004" pitchFamily="2" charset="-127"/>
              </a:rPr>
              <a:t>After Care</a:t>
            </a:r>
            <a:endParaRPr lang="ko-KR" altLang="en-US" sz="2400" dirty="0">
              <a:solidFill>
                <a:srgbClr val="2EB6AA"/>
              </a:solidFill>
              <a:latin typeface="Pretendard ExtraBold" panose="02000903000000020004" pitchFamily="2" charset="-127"/>
              <a:ea typeface="Pretendard ExtraBold" panose="02000903000000020004" pitchFamily="2" charset="-127"/>
            </a:endParaRPr>
          </a:p>
        </p:txBody>
      </p:sp>
    </p:spTree>
    <p:extLst>
      <p:ext uri="{BB962C8B-B14F-4D97-AF65-F5344CB8AC3E}">
        <p14:creationId xmlns:p14="http://schemas.microsoft.com/office/powerpoint/2010/main" val="15685106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직사각형 17">
            <a:extLst>
              <a:ext uri="{FF2B5EF4-FFF2-40B4-BE49-F238E27FC236}">
                <a16:creationId xmlns:a16="http://schemas.microsoft.com/office/drawing/2014/main" id="{1C2D5D2F-3A98-4AD7-AB25-2073474E329F}"/>
              </a:ext>
            </a:extLst>
          </p:cNvPr>
          <p:cNvSpPr/>
          <p:nvPr/>
        </p:nvSpPr>
        <p:spPr>
          <a:xfrm>
            <a:off x="0" y="0"/>
            <a:ext cx="287867" cy="1405467"/>
          </a:xfrm>
          <a:prstGeom prst="rect">
            <a:avLst/>
          </a:prstGeom>
          <a:solidFill>
            <a:srgbClr val="2EB6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34" name="직선 연결선 33">
            <a:extLst>
              <a:ext uri="{FF2B5EF4-FFF2-40B4-BE49-F238E27FC236}">
                <a16:creationId xmlns:a16="http://schemas.microsoft.com/office/drawing/2014/main" id="{4B5DA5DE-D07E-4D4E-A915-62637DEEA328}"/>
              </a:ext>
            </a:extLst>
          </p:cNvPr>
          <p:cNvCxnSpPr>
            <a:cxnSpLocks/>
          </p:cNvCxnSpPr>
          <p:nvPr/>
        </p:nvCxnSpPr>
        <p:spPr>
          <a:xfrm>
            <a:off x="0" y="1405467"/>
            <a:ext cx="12192000" cy="0"/>
          </a:xfrm>
          <a:prstGeom prst="line">
            <a:avLst/>
          </a:prstGeom>
          <a:ln>
            <a:solidFill>
              <a:schemeClr val="bg1">
                <a:lumMod val="75000"/>
              </a:schemeClr>
            </a:solidFill>
          </a:ln>
        </p:spPr>
        <p:style>
          <a:lnRef idx="1">
            <a:schemeClr val="dk1"/>
          </a:lnRef>
          <a:fillRef idx="0">
            <a:schemeClr val="dk1"/>
          </a:fillRef>
          <a:effectRef idx="0">
            <a:schemeClr val="dk1"/>
          </a:effectRef>
          <a:fontRef idx="minor">
            <a:schemeClr val="tx1"/>
          </a:fontRef>
        </p:style>
      </p:cxnSp>
      <p:pic>
        <p:nvPicPr>
          <p:cNvPr id="4" name="그림 3">
            <a:extLst>
              <a:ext uri="{FF2B5EF4-FFF2-40B4-BE49-F238E27FC236}">
                <a16:creationId xmlns:a16="http://schemas.microsoft.com/office/drawing/2014/main" id="{4F199CA4-8D50-433D-B0B6-36DD715AA156}"/>
              </a:ext>
            </a:extLst>
          </p:cNvPr>
          <p:cNvPicPr>
            <a:picLocks noChangeAspect="1"/>
          </p:cNvPicPr>
          <p:nvPr/>
        </p:nvPicPr>
        <p:blipFill>
          <a:blip r:embed="rId2"/>
          <a:stretch>
            <a:fillRect/>
          </a:stretch>
        </p:blipFill>
        <p:spPr>
          <a:xfrm>
            <a:off x="1900383" y="1757224"/>
            <a:ext cx="8178799" cy="4681071"/>
          </a:xfrm>
          <a:prstGeom prst="rect">
            <a:avLst/>
          </a:prstGeom>
        </p:spPr>
      </p:pic>
      <p:sp>
        <p:nvSpPr>
          <p:cNvPr id="21" name="TextBox 20">
            <a:extLst>
              <a:ext uri="{FF2B5EF4-FFF2-40B4-BE49-F238E27FC236}">
                <a16:creationId xmlns:a16="http://schemas.microsoft.com/office/drawing/2014/main" id="{AF08DC1B-37D4-4FE3-822E-B36A5E076FC5}"/>
              </a:ext>
            </a:extLst>
          </p:cNvPr>
          <p:cNvSpPr txBox="1"/>
          <p:nvPr/>
        </p:nvSpPr>
        <p:spPr>
          <a:xfrm>
            <a:off x="2179173" y="5976585"/>
            <a:ext cx="739305" cy="307777"/>
          </a:xfrm>
          <a:prstGeom prst="rect">
            <a:avLst/>
          </a:prstGeom>
          <a:noFill/>
        </p:spPr>
        <p:txBody>
          <a:bodyPr wrap="none" rtlCol="0">
            <a:spAutoFit/>
          </a:bodyPr>
          <a:lstStyle/>
          <a:p>
            <a:r>
              <a:rPr lang="en-US" altLang="ko-KR" sz="1400" dirty="0">
                <a:solidFill>
                  <a:srgbClr val="2EB6AA"/>
                </a:solidFill>
                <a:latin typeface="Pretendard SemiBold" panose="02000703000000020004" pitchFamily="2" charset="-127"/>
                <a:ea typeface="Pretendard SemiBold" panose="02000703000000020004" pitchFamily="2" charset="-127"/>
              </a:rPr>
              <a:t>Before</a:t>
            </a:r>
            <a:endParaRPr lang="ko-KR" altLang="en-US" sz="1400" baseline="30000" dirty="0">
              <a:solidFill>
                <a:srgbClr val="2EB6AA"/>
              </a:solidFill>
              <a:latin typeface="Pretendard SemiBold" panose="02000703000000020004" pitchFamily="2" charset="-127"/>
              <a:ea typeface="Pretendard SemiBold" panose="02000703000000020004" pitchFamily="2" charset="-127"/>
            </a:endParaRPr>
          </a:p>
        </p:txBody>
      </p:sp>
      <p:sp>
        <p:nvSpPr>
          <p:cNvPr id="22" name="TextBox 21">
            <a:extLst>
              <a:ext uri="{FF2B5EF4-FFF2-40B4-BE49-F238E27FC236}">
                <a16:creationId xmlns:a16="http://schemas.microsoft.com/office/drawing/2014/main" id="{40FA8262-A721-488E-9D61-CD972F9052E1}"/>
              </a:ext>
            </a:extLst>
          </p:cNvPr>
          <p:cNvSpPr txBox="1"/>
          <p:nvPr/>
        </p:nvSpPr>
        <p:spPr>
          <a:xfrm>
            <a:off x="6129177" y="5976584"/>
            <a:ext cx="607859" cy="307777"/>
          </a:xfrm>
          <a:prstGeom prst="rect">
            <a:avLst/>
          </a:prstGeom>
          <a:noFill/>
        </p:spPr>
        <p:txBody>
          <a:bodyPr wrap="none" rtlCol="0">
            <a:spAutoFit/>
          </a:bodyPr>
          <a:lstStyle/>
          <a:p>
            <a:r>
              <a:rPr lang="en-US" altLang="ko-KR" sz="1400" dirty="0">
                <a:solidFill>
                  <a:schemeClr val="bg1"/>
                </a:solidFill>
                <a:latin typeface="Pretendard SemiBold" panose="02000703000000020004" pitchFamily="2" charset="-127"/>
                <a:ea typeface="Pretendard SemiBold" panose="02000703000000020004" pitchFamily="2" charset="-127"/>
              </a:rPr>
              <a:t>After</a:t>
            </a:r>
            <a:endParaRPr lang="ko-KR" altLang="en-US" sz="1400" baseline="30000" dirty="0">
              <a:solidFill>
                <a:schemeClr val="bg1"/>
              </a:solidFill>
              <a:latin typeface="Pretendard SemiBold" panose="02000703000000020004" pitchFamily="2" charset="-127"/>
              <a:ea typeface="Pretendard SemiBold" panose="02000703000000020004" pitchFamily="2" charset="-127"/>
            </a:endParaRPr>
          </a:p>
        </p:txBody>
      </p:sp>
      <p:pic>
        <p:nvPicPr>
          <p:cNvPr id="9" name="그래픽 8">
            <a:extLst>
              <a:ext uri="{FF2B5EF4-FFF2-40B4-BE49-F238E27FC236}">
                <a16:creationId xmlns:a16="http://schemas.microsoft.com/office/drawing/2014/main" id="{2BF86D34-DD08-414A-92D8-2677442A35A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91621" y="616151"/>
            <a:ext cx="2313454" cy="266606"/>
          </a:xfrm>
          <a:prstGeom prst="rect">
            <a:avLst/>
          </a:prstGeom>
        </p:spPr>
      </p:pic>
      <p:sp>
        <p:nvSpPr>
          <p:cNvPr id="10" name="TextBox 9">
            <a:extLst>
              <a:ext uri="{FF2B5EF4-FFF2-40B4-BE49-F238E27FC236}">
                <a16:creationId xmlns:a16="http://schemas.microsoft.com/office/drawing/2014/main" id="{01C860C5-8A61-42EE-BC7B-AD77F05C2DB8}"/>
              </a:ext>
            </a:extLst>
          </p:cNvPr>
          <p:cNvSpPr txBox="1"/>
          <p:nvPr/>
        </p:nvSpPr>
        <p:spPr>
          <a:xfrm>
            <a:off x="3132311" y="530491"/>
            <a:ext cx="2274982" cy="461665"/>
          </a:xfrm>
          <a:prstGeom prst="rect">
            <a:avLst/>
          </a:prstGeom>
          <a:noFill/>
        </p:spPr>
        <p:txBody>
          <a:bodyPr wrap="none" rtlCol="0">
            <a:spAutoFit/>
          </a:bodyPr>
          <a:lstStyle/>
          <a:p>
            <a:r>
              <a:rPr lang="en-US" altLang="ko-KR" sz="2400" dirty="0">
                <a:solidFill>
                  <a:srgbClr val="2EB6AA"/>
                </a:solidFill>
                <a:latin typeface="Pretendard ExtraBold" panose="02000903000000020004" pitchFamily="2" charset="-127"/>
                <a:ea typeface="Pretendard ExtraBold" panose="02000903000000020004" pitchFamily="2" charset="-127"/>
              </a:rPr>
              <a:t>Before &amp; After</a:t>
            </a:r>
            <a:endParaRPr lang="ko-KR" altLang="en-US" sz="2400" dirty="0">
              <a:solidFill>
                <a:srgbClr val="2EB6AA"/>
              </a:solidFill>
              <a:latin typeface="Pretendard ExtraBold" panose="02000903000000020004" pitchFamily="2" charset="-127"/>
              <a:ea typeface="Pretendard ExtraBold" panose="02000903000000020004" pitchFamily="2" charset="-127"/>
            </a:endParaRPr>
          </a:p>
        </p:txBody>
      </p:sp>
    </p:spTree>
    <p:extLst>
      <p:ext uri="{BB962C8B-B14F-4D97-AF65-F5344CB8AC3E}">
        <p14:creationId xmlns:p14="http://schemas.microsoft.com/office/powerpoint/2010/main" val="679288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그림 2">
            <a:extLst>
              <a:ext uri="{FF2B5EF4-FFF2-40B4-BE49-F238E27FC236}">
                <a16:creationId xmlns:a16="http://schemas.microsoft.com/office/drawing/2014/main" id="{CAB5656C-6E8C-4768-BECD-A78B70429179}"/>
              </a:ext>
            </a:extLst>
          </p:cNvPr>
          <p:cNvPicPr>
            <a:picLocks noChangeAspect="1"/>
          </p:cNvPicPr>
          <p:nvPr/>
        </p:nvPicPr>
        <p:blipFill>
          <a:blip r:embed="rId2"/>
          <a:stretch>
            <a:fillRect/>
          </a:stretch>
        </p:blipFill>
        <p:spPr>
          <a:xfrm>
            <a:off x="1908850" y="1773004"/>
            <a:ext cx="8112444" cy="4630708"/>
          </a:xfrm>
          <a:prstGeom prst="rect">
            <a:avLst/>
          </a:prstGeom>
        </p:spPr>
      </p:pic>
      <p:sp>
        <p:nvSpPr>
          <p:cNvPr id="18" name="직사각형 17">
            <a:extLst>
              <a:ext uri="{FF2B5EF4-FFF2-40B4-BE49-F238E27FC236}">
                <a16:creationId xmlns:a16="http://schemas.microsoft.com/office/drawing/2014/main" id="{1C2D5D2F-3A98-4AD7-AB25-2073474E329F}"/>
              </a:ext>
            </a:extLst>
          </p:cNvPr>
          <p:cNvSpPr/>
          <p:nvPr/>
        </p:nvSpPr>
        <p:spPr>
          <a:xfrm>
            <a:off x="0" y="0"/>
            <a:ext cx="287867" cy="1405467"/>
          </a:xfrm>
          <a:prstGeom prst="rect">
            <a:avLst/>
          </a:prstGeom>
          <a:solidFill>
            <a:srgbClr val="2EB6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34" name="직선 연결선 33">
            <a:extLst>
              <a:ext uri="{FF2B5EF4-FFF2-40B4-BE49-F238E27FC236}">
                <a16:creationId xmlns:a16="http://schemas.microsoft.com/office/drawing/2014/main" id="{4B5DA5DE-D07E-4D4E-A915-62637DEEA328}"/>
              </a:ext>
            </a:extLst>
          </p:cNvPr>
          <p:cNvCxnSpPr>
            <a:cxnSpLocks/>
          </p:cNvCxnSpPr>
          <p:nvPr/>
        </p:nvCxnSpPr>
        <p:spPr>
          <a:xfrm>
            <a:off x="0" y="1405467"/>
            <a:ext cx="12192000" cy="0"/>
          </a:xfrm>
          <a:prstGeom prst="line">
            <a:avLst/>
          </a:prstGeom>
          <a:ln>
            <a:solidFill>
              <a:schemeClr val="bg1">
                <a:lumMod val="75000"/>
              </a:schemeClr>
            </a:solidFill>
          </a:ln>
        </p:spPr>
        <p:style>
          <a:lnRef idx="1">
            <a:schemeClr val="dk1"/>
          </a:lnRef>
          <a:fillRef idx="0">
            <a:schemeClr val="dk1"/>
          </a:fillRef>
          <a:effectRef idx="0">
            <a:schemeClr val="dk1"/>
          </a:effectRef>
          <a:fontRef idx="minor">
            <a:schemeClr val="tx1"/>
          </a:fontRef>
        </p:style>
      </p:cxnSp>
      <p:sp>
        <p:nvSpPr>
          <p:cNvPr id="21" name="TextBox 20">
            <a:extLst>
              <a:ext uri="{FF2B5EF4-FFF2-40B4-BE49-F238E27FC236}">
                <a16:creationId xmlns:a16="http://schemas.microsoft.com/office/drawing/2014/main" id="{AF08DC1B-37D4-4FE3-822E-B36A5E076FC5}"/>
              </a:ext>
            </a:extLst>
          </p:cNvPr>
          <p:cNvSpPr txBox="1"/>
          <p:nvPr/>
        </p:nvSpPr>
        <p:spPr>
          <a:xfrm>
            <a:off x="2179173" y="5976585"/>
            <a:ext cx="739305" cy="307777"/>
          </a:xfrm>
          <a:prstGeom prst="rect">
            <a:avLst/>
          </a:prstGeom>
          <a:noFill/>
        </p:spPr>
        <p:txBody>
          <a:bodyPr wrap="none" rtlCol="0">
            <a:spAutoFit/>
          </a:bodyPr>
          <a:lstStyle/>
          <a:p>
            <a:r>
              <a:rPr lang="en-US" altLang="ko-KR" sz="1400" dirty="0">
                <a:solidFill>
                  <a:srgbClr val="2EB6AA"/>
                </a:solidFill>
                <a:latin typeface="Pretendard SemiBold" panose="02000703000000020004" pitchFamily="2" charset="-127"/>
                <a:ea typeface="Pretendard SemiBold" panose="02000703000000020004" pitchFamily="2" charset="-127"/>
              </a:rPr>
              <a:t>Before</a:t>
            </a:r>
            <a:endParaRPr lang="ko-KR" altLang="en-US" sz="1400" baseline="30000" dirty="0">
              <a:solidFill>
                <a:srgbClr val="2EB6AA"/>
              </a:solidFill>
              <a:latin typeface="Pretendard SemiBold" panose="02000703000000020004" pitchFamily="2" charset="-127"/>
              <a:ea typeface="Pretendard SemiBold" panose="02000703000000020004" pitchFamily="2" charset="-127"/>
            </a:endParaRPr>
          </a:p>
        </p:txBody>
      </p:sp>
      <p:sp>
        <p:nvSpPr>
          <p:cNvPr id="22" name="TextBox 21">
            <a:extLst>
              <a:ext uri="{FF2B5EF4-FFF2-40B4-BE49-F238E27FC236}">
                <a16:creationId xmlns:a16="http://schemas.microsoft.com/office/drawing/2014/main" id="{40FA8262-A721-488E-9D61-CD972F9052E1}"/>
              </a:ext>
            </a:extLst>
          </p:cNvPr>
          <p:cNvSpPr txBox="1"/>
          <p:nvPr/>
        </p:nvSpPr>
        <p:spPr>
          <a:xfrm>
            <a:off x="6129177" y="5976584"/>
            <a:ext cx="607859" cy="307777"/>
          </a:xfrm>
          <a:prstGeom prst="rect">
            <a:avLst/>
          </a:prstGeom>
          <a:noFill/>
        </p:spPr>
        <p:txBody>
          <a:bodyPr wrap="none" rtlCol="0">
            <a:spAutoFit/>
          </a:bodyPr>
          <a:lstStyle/>
          <a:p>
            <a:r>
              <a:rPr lang="en-US" altLang="ko-KR" sz="1400" dirty="0">
                <a:solidFill>
                  <a:schemeClr val="bg1"/>
                </a:solidFill>
                <a:latin typeface="Pretendard SemiBold" panose="02000703000000020004" pitchFamily="2" charset="-127"/>
                <a:ea typeface="Pretendard SemiBold" panose="02000703000000020004" pitchFamily="2" charset="-127"/>
              </a:rPr>
              <a:t>After</a:t>
            </a:r>
            <a:endParaRPr lang="ko-KR" altLang="en-US" sz="1400" baseline="30000" dirty="0">
              <a:solidFill>
                <a:schemeClr val="bg1"/>
              </a:solidFill>
              <a:latin typeface="Pretendard SemiBold" panose="02000703000000020004" pitchFamily="2" charset="-127"/>
              <a:ea typeface="Pretendard SemiBold" panose="02000703000000020004" pitchFamily="2" charset="-127"/>
            </a:endParaRPr>
          </a:p>
        </p:txBody>
      </p:sp>
      <p:pic>
        <p:nvPicPr>
          <p:cNvPr id="9" name="그래픽 8">
            <a:extLst>
              <a:ext uri="{FF2B5EF4-FFF2-40B4-BE49-F238E27FC236}">
                <a16:creationId xmlns:a16="http://schemas.microsoft.com/office/drawing/2014/main" id="{BE26A1B9-C313-40A0-813C-BCF8658CDA0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91621" y="616151"/>
            <a:ext cx="2313454" cy="266606"/>
          </a:xfrm>
          <a:prstGeom prst="rect">
            <a:avLst/>
          </a:prstGeom>
        </p:spPr>
      </p:pic>
      <p:sp>
        <p:nvSpPr>
          <p:cNvPr id="10" name="TextBox 9">
            <a:extLst>
              <a:ext uri="{FF2B5EF4-FFF2-40B4-BE49-F238E27FC236}">
                <a16:creationId xmlns:a16="http://schemas.microsoft.com/office/drawing/2014/main" id="{7451B6BB-1BE6-4C78-930F-7FE58FE145B4}"/>
              </a:ext>
            </a:extLst>
          </p:cNvPr>
          <p:cNvSpPr txBox="1"/>
          <p:nvPr/>
        </p:nvSpPr>
        <p:spPr>
          <a:xfrm>
            <a:off x="3132311" y="530491"/>
            <a:ext cx="2274982" cy="461665"/>
          </a:xfrm>
          <a:prstGeom prst="rect">
            <a:avLst/>
          </a:prstGeom>
          <a:noFill/>
        </p:spPr>
        <p:txBody>
          <a:bodyPr wrap="none" rtlCol="0">
            <a:spAutoFit/>
          </a:bodyPr>
          <a:lstStyle/>
          <a:p>
            <a:r>
              <a:rPr lang="en-US" altLang="ko-KR" sz="2400" dirty="0">
                <a:solidFill>
                  <a:srgbClr val="2EB6AA"/>
                </a:solidFill>
                <a:latin typeface="Pretendard ExtraBold" panose="02000903000000020004" pitchFamily="2" charset="-127"/>
                <a:ea typeface="Pretendard ExtraBold" panose="02000903000000020004" pitchFamily="2" charset="-127"/>
              </a:rPr>
              <a:t>Before &amp; After</a:t>
            </a:r>
            <a:endParaRPr lang="ko-KR" altLang="en-US" sz="2400" dirty="0">
              <a:solidFill>
                <a:srgbClr val="2EB6AA"/>
              </a:solidFill>
              <a:latin typeface="Pretendard ExtraBold" panose="02000903000000020004" pitchFamily="2" charset="-127"/>
              <a:ea typeface="Pretendard ExtraBold" panose="02000903000000020004" pitchFamily="2" charset="-127"/>
            </a:endParaRPr>
          </a:p>
        </p:txBody>
      </p:sp>
    </p:spTree>
    <p:extLst>
      <p:ext uri="{BB962C8B-B14F-4D97-AF65-F5344CB8AC3E}">
        <p14:creationId xmlns:p14="http://schemas.microsoft.com/office/powerpoint/2010/main" val="16215901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직사각형 17">
            <a:extLst>
              <a:ext uri="{FF2B5EF4-FFF2-40B4-BE49-F238E27FC236}">
                <a16:creationId xmlns:a16="http://schemas.microsoft.com/office/drawing/2014/main" id="{1C2D5D2F-3A98-4AD7-AB25-2073474E329F}"/>
              </a:ext>
            </a:extLst>
          </p:cNvPr>
          <p:cNvSpPr/>
          <p:nvPr/>
        </p:nvSpPr>
        <p:spPr>
          <a:xfrm>
            <a:off x="0" y="0"/>
            <a:ext cx="287867" cy="1405467"/>
          </a:xfrm>
          <a:prstGeom prst="rect">
            <a:avLst/>
          </a:prstGeom>
          <a:solidFill>
            <a:srgbClr val="2EB6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34" name="직선 연결선 33">
            <a:extLst>
              <a:ext uri="{FF2B5EF4-FFF2-40B4-BE49-F238E27FC236}">
                <a16:creationId xmlns:a16="http://schemas.microsoft.com/office/drawing/2014/main" id="{4B5DA5DE-D07E-4D4E-A915-62637DEEA328}"/>
              </a:ext>
            </a:extLst>
          </p:cNvPr>
          <p:cNvCxnSpPr>
            <a:cxnSpLocks/>
          </p:cNvCxnSpPr>
          <p:nvPr/>
        </p:nvCxnSpPr>
        <p:spPr>
          <a:xfrm>
            <a:off x="0" y="1405467"/>
            <a:ext cx="12192000" cy="0"/>
          </a:xfrm>
          <a:prstGeom prst="line">
            <a:avLst/>
          </a:prstGeom>
          <a:ln>
            <a:solidFill>
              <a:schemeClr val="bg1">
                <a:lumMod val="75000"/>
              </a:schemeClr>
            </a:solidFill>
          </a:ln>
        </p:spPr>
        <p:style>
          <a:lnRef idx="1">
            <a:schemeClr val="dk1"/>
          </a:lnRef>
          <a:fillRef idx="0">
            <a:schemeClr val="dk1"/>
          </a:fillRef>
          <a:effectRef idx="0">
            <a:schemeClr val="dk1"/>
          </a:effectRef>
          <a:fontRef idx="minor">
            <a:schemeClr val="tx1"/>
          </a:fontRef>
        </p:style>
      </p:cxnSp>
      <p:pic>
        <p:nvPicPr>
          <p:cNvPr id="3" name="그림 2">
            <a:extLst>
              <a:ext uri="{FF2B5EF4-FFF2-40B4-BE49-F238E27FC236}">
                <a16:creationId xmlns:a16="http://schemas.microsoft.com/office/drawing/2014/main" id="{CAB5656C-6E8C-4768-BECD-A78B70429179}"/>
              </a:ext>
            </a:extLst>
          </p:cNvPr>
          <p:cNvPicPr>
            <a:picLocks noChangeAspect="1"/>
          </p:cNvPicPr>
          <p:nvPr/>
        </p:nvPicPr>
        <p:blipFill>
          <a:blip r:embed="rId2"/>
          <a:stretch>
            <a:fillRect/>
          </a:stretch>
        </p:blipFill>
        <p:spPr>
          <a:xfrm>
            <a:off x="6206067" y="2668556"/>
            <a:ext cx="4877193" cy="2783977"/>
          </a:xfrm>
          <a:prstGeom prst="rect">
            <a:avLst/>
          </a:prstGeom>
        </p:spPr>
      </p:pic>
      <p:sp>
        <p:nvSpPr>
          <p:cNvPr id="21" name="TextBox 20">
            <a:extLst>
              <a:ext uri="{FF2B5EF4-FFF2-40B4-BE49-F238E27FC236}">
                <a16:creationId xmlns:a16="http://schemas.microsoft.com/office/drawing/2014/main" id="{AF08DC1B-37D4-4FE3-822E-B36A5E076FC5}"/>
              </a:ext>
            </a:extLst>
          </p:cNvPr>
          <p:cNvSpPr txBox="1"/>
          <p:nvPr/>
        </p:nvSpPr>
        <p:spPr>
          <a:xfrm>
            <a:off x="6368585" y="5161877"/>
            <a:ext cx="657552" cy="276999"/>
          </a:xfrm>
          <a:prstGeom prst="rect">
            <a:avLst/>
          </a:prstGeom>
          <a:noFill/>
        </p:spPr>
        <p:txBody>
          <a:bodyPr wrap="none" rtlCol="0">
            <a:spAutoFit/>
          </a:bodyPr>
          <a:lstStyle/>
          <a:p>
            <a:r>
              <a:rPr lang="en-US" altLang="ko-KR" sz="1200" dirty="0">
                <a:solidFill>
                  <a:srgbClr val="2EB6AA"/>
                </a:solidFill>
                <a:latin typeface="Pretendard SemiBold" panose="02000703000000020004" pitchFamily="2" charset="-127"/>
                <a:ea typeface="Pretendard SemiBold" panose="02000703000000020004" pitchFamily="2" charset="-127"/>
              </a:rPr>
              <a:t>Before</a:t>
            </a:r>
            <a:endParaRPr lang="ko-KR" altLang="en-US" sz="1200" baseline="30000" dirty="0">
              <a:solidFill>
                <a:srgbClr val="2EB6AA"/>
              </a:solidFill>
              <a:latin typeface="Pretendard SemiBold" panose="02000703000000020004" pitchFamily="2" charset="-127"/>
              <a:ea typeface="Pretendard SemiBold" panose="02000703000000020004" pitchFamily="2" charset="-127"/>
            </a:endParaRPr>
          </a:p>
        </p:txBody>
      </p:sp>
      <p:sp>
        <p:nvSpPr>
          <p:cNvPr id="22" name="TextBox 21">
            <a:extLst>
              <a:ext uri="{FF2B5EF4-FFF2-40B4-BE49-F238E27FC236}">
                <a16:creationId xmlns:a16="http://schemas.microsoft.com/office/drawing/2014/main" id="{40FA8262-A721-488E-9D61-CD972F9052E1}"/>
              </a:ext>
            </a:extLst>
          </p:cNvPr>
          <p:cNvSpPr txBox="1"/>
          <p:nvPr/>
        </p:nvSpPr>
        <p:spPr>
          <a:xfrm>
            <a:off x="8743323" y="5161876"/>
            <a:ext cx="546945" cy="276999"/>
          </a:xfrm>
          <a:prstGeom prst="rect">
            <a:avLst/>
          </a:prstGeom>
          <a:noFill/>
        </p:spPr>
        <p:txBody>
          <a:bodyPr wrap="none" rtlCol="0">
            <a:spAutoFit/>
          </a:bodyPr>
          <a:lstStyle/>
          <a:p>
            <a:r>
              <a:rPr lang="en-US" altLang="ko-KR" sz="1200" dirty="0">
                <a:solidFill>
                  <a:schemeClr val="bg1"/>
                </a:solidFill>
                <a:latin typeface="Pretendard SemiBold" panose="02000703000000020004" pitchFamily="2" charset="-127"/>
                <a:ea typeface="Pretendard SemiBold" panose="02000703000000020004" pitchFamily="2" charset="-127"/>
              </a:rPr>
              <a:t>After</a:t>
            </a:r>
            <a:endParaRPr lang="ko-KR" altLang="en-US" sz="1200" baseline="30000" dirty="0">
              <a:solidFill>
                <a:schemeClr val="bg1"/>
              </a:solidFill>
              <a:latin typeface="Pretendard SemiBold" panose="02000703000000020004" pitchFamily="2" charset="-127"/>
              <a:ea typeface="Pretendard SemiBold" panose="02000703000000020004" pitchFamily="2" charset="-127"/>
            </a:endParaRPr>
          </a:p>
        </p:txBody>
      </p:sp>
      <p:pic>
        <p:nvPicPr>
          <p:cNvPr id="9" name="그래픽 8">
            <a:extLst>
              <a:ext uri="{FF2B5EF4-FFF2-40B4-BE49-F238E27FC236}">
                <a16:creationId xmlns:a16="http://schemas.microsoft.com/office/drawing/2014/main" id="{BE26A1B9-C313-40A0-813C-BCF8658CDA0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91621" y="616151"/>
            <a:ext cx="2313454" cy="266606"/>
          </a:xfrm>
          <a:prstGeom prst="rect">
            <a:avLst/>
          </a:prstGeom>
        </p:spPr>
      </p:pic>
      <p:sp>
        <p:nvSpPr>
          <p:cNvPr id="10" name="TextBox 9">
            <a:extLst>
              <a:ext uri="{FF2B5EF4-FFF2-40B4-BE49-F238E27FC236}">
                <a16:creationId xmlns:a16="http://schemas.microsoft.com/office/drawing/2014/main" id="{7451B6BB-1BE6-4C78-930F-7FE58FE145B4}"/>
              </a:ext>
            </a:extLst>
          </p:cNvPr>
          <p:cNvSpPr txBox="1"/>
          <p:nvPr/>
        </p:nvSpPr>
        <p:spPr>
          <a:xfrm>
            <a:off x="3132311" y="530491"/>
            <a:ext cx="2274982" cy="461665"/>
          </a:xfrm>
          <a:prstGeom prst="rect">
            <a:avLst/>
          </a:prstGeom>
          <a:noFill/>
        </p:spPr>
        <p:txBody>
          <a:bodyPr wrap="none" rtlCol="0">
            <a:spAutoFit/>
          </a:bodyPr>
          <a:lstStyle/>
          <a:p>
            <a:r>
              <a:rPr lang="en-US" altLang="ko-KR" sz="2400" dirty="0">
                <a:solidFill>
                  <a:srgbClr val="2EB6AA"/>
                </a:solidFill>
                <a:latin typeface="Pretendard ExtraBold" panose="02000903000000020004" pitchFamily="2" charset="-127"/>
                <a:ea typeface="Pretendard ExtraBold" panose="02000903000000020004" pitchFamily="2" charset="-127"/>
              </a:rPr>
              <a:t>Before &amp; After</a:t>
            </a:r>
            <a:endParaRPr lang="ko-KR" altLang="en-US" sz="2400" dirty="0">
              <a:solidFill>
                <a:srgbClr val="2EB6AA"/>
              </a:solidFill>
              <a:latin typeface="Pretendard ExtraBold" panose="02000903000000020004" pitchFamily="2" charset="-127"/>
              <a:ea typeface="Pretendard ExtraBold" panose="02000903000000020004" pitchFamily="2" charset="-127"/>
            </a:endParaRPr>
          </a:p>
        </p:txBody>
      </p:sp>
      <p:pic>
        <p:nvPicPr>
          <p:cNvPr id="11" name="그림 10">
            <a:extLst>
              <a:ext uri="{FF2B5EF4-FFF2-40B4-BE49-F238E27FC236}">
                <a16:creationId xmlns:a16="http://schemas.microsoft.com/office/drawing/2014/main" id="{D9D80EF7-385D-4E48-AEEE-00440D8C65D6}"/>
              </a:ext>
            </a:extLst>
          </p:cNvPr>
          <p:cNvPicPr>
            <a:picLocks noChangeAspect="1"/>
          </p:cNvPicPr>
          <p:nvPr/>
        </p:nvPicPr>
        <p:blipFill>
          <a:blip r:embed="rId5"/>
          <a:stretch>
            <a:fillRect/>
          </a:stretch>
        </p:blipFill>
        <p:spPr>
          <a:xfrm>
            <a:off x="941577" y="2668556"/>
            <a:ext cx="4917087" cy="2814256"/>
          </a:xfrm>
          <a:prstGeom prst="rect">
            <a:avLst/>
          </a:prstGeom>
        </p:spPr>
      </p:pic>
      <p:sp>
        <p:nvSpPr>
          <p:cNvPr id="12" name="TextBox 11">
            <a:extLst>
              <a:ext uri="{FF2B5EF4-FFF2-40B4-BE49-F238E27FC236}">
                <a16:creationId xmlns:a16="http://schemas.microsoft.com/office/drawing/2014/main" id="{B6CE06F1-B9DC-433B-9CB3-2E4D17A91B33}"/>
              </a:ext>
            </a:extLst>
          </p:cNvPr>
          <p:cNvSpPr txBox="1"/>
          <p:nvPr/>
        </p:nvSpPr>
        <p:spPr>
          <a:xfrm>
            <a:off x="1109185" y="5171364"/>
            <a:ext cx="657552" cy="276999"/>
          </a:xfrm>
          <a:prstGeom prst="rect">
            <a:avLst/>
          </a:prstGeom>
          <a:noFill/>
        </p:spPr>
        <p:txBody>
          <a:bodyPr wrap="none" rtlCol="0">
            <a:spAutoFit/>
          </a:bodyPr>
          <a:lstStyle/>
          <a:p>
            <a:r>
              <a:rPr lang="en-US" altLang="ko-KR" sz="1200" dirty="0">
                <a:solidFill>
                  <a:srgbClr val="2EB6AA"/>
                </a:solidFill>
                <a:latin typeface="Pretendard SemiBold" panose="02000703000000020004" pitchFamily="2" charset="-127"/>
                <a:ea typeface="Pretendard SemiBold" panose="02000703000000020004" pitchFamily="2" charset="-127"/>
              </a:rPr>
              <a:t>Before</a:t>
            </a:r>
            <a:endParaRPr lang="ko-KR" altLang="en-US" sz="1200" baseline="30000" dirty="0">
              <a:solidFill>
                <a:srgbClr val="2EB6AA"/>
              </a:solidFill>
              <a:latin typeface="Pretendard SemiBold" panose="02000703000000020004" pitchFamily="2" charset="-127"/>
              <a:ea typeface="Pretendard SemiBold" panose="02000703000000020004" pitchFamily="2" charset="-127"/>
            </a:endParaRPr>
          </a:p>
        </p:txBody>
      </p:sp>
      <p:sp>
        <p:nvSpPr>
          <p:cNvPr id="13" name="TextBox 12">
            <a:extLst>
              <a:ext uri="{FF2B5EF4-FFF2-40B4-BE49-F238E27FC236}">
                <a16:creationId xmlns:a16="http://schemas.microsoft.com/office/drawing/2014/main" id="{653DCCD2-006C-4DC5-AD3E-EC3F5B3810D8}"/>
              </a:ext>
            </a:extLst>
          </p:cNvPr>
          <p:cNvSpPr txBox="1"/>
          <p:nvPr/>
        </p:nvSpPr>
        <p:spPr>
          <a:xfrm>
            <a:off x="3483924" y="5171364"/>
            <a:ext cx="546945" cy="276999"/>
          </a:xfrm>
          <a:prstGeom prst="rect">
            <a:avLst/>
          </a:prstGeom>
          <a:noFill/>
        </p:spPr>
        <p:txBody>
          <a:bodyPr wrap="none" rtlCol="0">
            <a:spAutoFit/>
          </a:bodyPr>
          <a:lstStyle/>
          <a:p>
            <a:r>
              <a:rPr lang="en-US" altLang="ko-KR" sz="1200" dirty="0">
                <a:solidFill>
                  <a:schemeClr val="bg1"/>
                </a:solidFill>
                <a:latin typeface="Pretendard SemiBold" panose="02000703000000020004" pitchFamily="2" charset="-127"/>
                <a:ea typeface="Pretendard SemiBold" panose="02000703000000020004" pitchFamily="2" charset="-127"/>
              </a:rPr>
              <a:t>After</a:t>
            </a:r>
            <a:endParaRPr lang="ko-KR" altLang="en-US" sz="1200" baseline="30000" dirty="0">
              <a:solidFill>
                <a:schemeClr val="bg1"/>
              </a:solidFill>
              <a:latin typeface="Pretendard SemiBold" panose="02000703000000020004" pitchFamily="2" charset="-127"/>
              <a:ea typeface="Pretendard SemiBold" panose="02000703000000020004" pitchFamily="2" charset="-127"/>
            </a:endParaRPr>
          </a:p>
        </p:txBody>
      </p:sp>
    </p:spTree>
    <p:extLst>
      <p:ext uri="{BB962C8B-B14F-4D97-AF65-F5344CB8AC3E}">
        <p14:creationId xmlns:p14="http://schemas.microsoft.com/office/powerpoint/2010/main" val="11974108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4714CF3-3BD8-4074-8CCE-2A8E36462796}"/>
              </a:ext>
            </a:extLst>
          </p:cNvPr>
          <p:cNvSpPr txBox="1"/>
          <p:nvPr/>
        </p:nvSpPr>
        <p:spPr>
          <a:xfrm>
            <a:off x="724727" y="4625370"/>
            <a:ext cx="6021200" cy="1323439"/>
          </a:xfrm>
          <a:prstGeom prst="rect">
            <a:avLst/>
          </a:prstGeom>
          <a:noFill/>
        </p:spPr>
        <p:txBody>
          <a:bodyPr wrap="none" rtlCol="0">
            <a:spAutoFit/>
          </a:bodyPr>
          <a:lstStyle/>
          <a:p>
            <a:r>
              <a:rPr lang="en-US" altLang="ko-KR" sz="1000" dirty="0">
                <a:solidFill>
                  <a:srgbClr val="2EB6AA"/>
                </a:solidFill>
                <a:latin typeface="Pretendard SemiBold" panose="02000703000000020004" pitchFamily="2" charset="-127"/>
                <a:ea typeface="Pretendard SemiBold" panose="02000703000000020004" pitchFamily="2" charset="-127"/>
              </a:rPr>
              <a:t>JOHA MEDITECH Co., Ltd.</a:t>
            </a:r>
          </a:p>
          <a:p>
            <a:r>
              <a:rPr lang="en-US" altLang="ko-KR" sz="1000" dirty="0">
                <a:latin typeface="Pretendard SemiBold" panose="02000703000000020004" pitchFamily="2" charset="-127"/>
                <a:ea typeface="Pretendard SemiBold" panose="02000703000000020004" pitchFamily="2" charset="-127"/>
              </a:rPr>
              <a:t>HQ.  </a:t>
            </a:r>
            <a:r>
              <a:rPr lang="en-US" altLang="ko-KR" sz="1000" dirty="0">
                <a:latin typeface="Pretendard Light" panose="02000403000000020004" pitchFamily="2" charset="-127"/>
                <a:ea typeface="Pretendard Light" panose="02000403000000020004" pitchFamily="2" charset="-127"/>
              </a:rPr>
              <a:t>10th Floor., 209 </a:t>
            </a:r>
            <a:r>
              <a:rPr lang="en-US" altLang="ko-KR" sz="1000" dirty="0" err="1">
                <a:latin typeface="Pretendard Light" panose="02000403000000020004" pitchFamily="2" charset="-127"/>
                <a:ea typeface="Pretendard Light" panose="02000403000000020004" pitchFamily="2" charset="-127"/>
              </a:rPr>
              <a:t>Bongeunsa-ro</a:t>
            </a:r>
            <a:r>
              <a:rPr lang="en-US" altLang="ko-KR" sz="1000" dirty="0">
                <a:latin typeface="Pretendard Light" panose="02000403000000020004" pitchFamily="2" charset="-127"/>
                <a:ea typeface="Pretendard Light" panose="02000403000000020004" pitchFamily="2" charset="-127"/>
              </a:rPr>
              <a:t>, Gangnam-</a:t>
            </a:r>
            <a:r>
              <a:rPr lang="en-US" altLang="ko-KR" sz="1000" dirty="0" err="1">
                <a:latin typeface="Pretendard Light" panose="02000403000000020004" pitchFamily="2" charset="-127"/>
                <a:ea typeface="Pretendard Light" panose="02000403000000020004" pitchFamily="2" charset="-127"/>
              </a:rPr>
              <a:t>gu</a:t>
            </a:r>
            <a:r>
              <a:rPr lang="en-US" altLang="ko-KR" sz="1000" dirty="0">
                <a:latin typeface="Pretendard Light" panose="02000403000000020004" pitchFamily="2" charset="-127"/>
                <a:ea typeface="Pretendard Light" panose="02000403000000020004" pitchFamily="2" charset="-127"/>
              </a:rPr>
              <a:t>, Seoul, 06109, South Korea</a:t>
            </a:r>
          </a:p>
          <a:p>
            <a:r>
              <a:rPr lang="en-US" altLang="ko-KR" sz="1000" dirty="0">
                <a:latin typeface="Pretendard SemiBold" panose="02000703000000020004" pitchFamily="2" charset="-127"/>
                <a:ea typeface="Pretendard SemiBold" panose="02000703000000020004" pitchFamily="2" charset="-127"/>
              </a:rPr>
              <a:t>BR.   </a:t>
            </a:r>
            <a:r>
              <a:rPr lang="en-US" altLang="ko-KR" sz="1000" dirty="0">
                <a:latin typeface="Pretendard Light" panose="02000403000000020004" pitchFamily="2" charset="-127"/>
                <a:ea typeface="Pretendard Light" panose="02000403000000020004" pitchFamily="2" charset="-127"/>
              </a:rPr>
              <a:t>W-1205(Hyundai Terrace Tower), 7 Yeonmujang5ga-gil, </a:t>
            </a:r>
            <a:r>
              <a:rPr lang="en-US" altLang="ko-KR" sz="1000" dirty="0" err="1">
                <a:latin typeface="Pretendard Light" panose="02000403000000020004" pitchFamily="2" charset="-127"/>
                <a:ea typeface="Pretendard Light" panose="02000403000000020004" pitchFamily="2" charset="-127"/>
              </a:rPr>
              <a:t>Sungdong-gu</a:t>
            </a:r>
            <a:r>
              <a:rPr lang="en-US" altLang="ko-KR" sz="1000" dirty="0">
                <a:latin typeface="Pretendard Light" panose="02000403000000020004" pitchFamily="2" charset="-127"/>
                <a:ea typeface="Pretendard Light" panose="02000403000000020004" pitchFamily="2" charset="-127"/>
              </a:rPr>
              <a:t>, Seoul, 04782, South Korea</a:t>
            </a:r>
          </a:p>
          <a:p>
            <a:endParaRPr lang="en-US" altLang="ko-KR" sz="1000" dirty="0">
              <a:latin typeface="Pretendard Light" panose="02000403000000020004" pitchFamily="2" charset="-127"/>
              <a:ea typeface="Pretendard Light" panose="02000403000000020004" pitchFamily="2" charset="-127"/>
            </a:endParaRPr>
          </a:p>
          <a:p>
            <a:r>
              <a:rPr lang="en-US" altLang="ko-KR" sz="1000" dirty="0">
                <a:latin typeface="Pretendard SemiBold" panose="02000703000000020004" pitchFamily="2" charset="-127"/>
                <a:ea typeface="Pretendard SemiBold" panose="02000703000000020004" pitchFamily="2" charset="-127"/>
              </a:rPr>
              <a:t>T.  </a:t>
            </a:r>
            <a:r>
              <a:rPr lang="en-US" altLang="ko-KR" sz="1000" dirty="0">
                <a:latin typeface="Pretendard Light" panose="02000403000000020004" pitchFamily="2" charset="-127"/>
                <a:ea typeface="Pretendard Light" panose="02000403000000020004" pitchFamily="2" charset="-127"/>
              </a:rPr>
              <a:t>+82 2 2223 2129</a:t>
            </a:r>
          </a:p>
          <a:p>
            <a:r>
              <a:rPr lang="en-US" altLang="ko-KR" sz="1000" dirty="0">
                <a:latin typeface="Pretendard SemiBold" panose="02000703000000020004" pitchFamily="2" charset="-127"/>
                <a:ea typeface="Pretendard SemiBold" panose="02000703000000020004" pitchFamily="2" charset="-127"/>
              </a:rPr>
              <a:t>F.  </a:t>
            </a:r>
            <a:r>
              <a:rPr lang="en-US" altLang="ko-KR" sz="1000" dirty="0">
                <a:latin typeface="Pretendard Light" panose="02000403000000020004" pitchFamily="2" charset="-127"/>
                <a:ea typeface="Pretendard Light" panose="02000403000000020004" pitchFamily="2" charset="-127"/>
              </a:rPr>
              <a:t>+82 2 2223 2130</a:t>
            </a:r>
          </a:p>
          <a:p>
            <a:r>
              <a:rPr lang="en-US" altLang="ko-KR" sz="1000" dirty="0">
                <a:latin typeface="Pretendard SemiBold" panose="02000703000000020004" pitchFamily="2" charset="-127"/>
                <a:ea typeface="Pretendard SemiBold" panose="02000703000000020004" pitchFamily="2" charset="-127"/>
              </a:rPr>
              <a:t>E.  </a:t>
            </a:r>
            <a:r>
              <a:rPr lang="en-US" altLang="ko-KR" sz="1000" dirty="0">
                <a:latin typeface="Pretendard Light" panose="02000403000000020004" pitchFamily="2" charset="-127"/>
                <a:ea typeface="Pretendard Light" panose="02000403000000020004" pitchFamily="2" charset="-127"/>
              </a:rPr>
              <a:t>info@joha.co.kr</a:t>
            </a:r>
          </a:p>
          <a:p>
            <a:r>
              <a:rPr lang="en-US" altLang="ko-KR" sz="1000" dirty="0">
                <a:latin typeface="Pretendard SemiBold" panose="02000703000000020004" pitchFamily="2" charset="-127"/>
                <a:ea typeface="Pretendard SemiBold" panose="02000703000000020004" pitchFamily="2" charset="-127"/>
              </a:rPr>
              <a:t>W. </a:t>
            </a:r>
            <a:r>
              <a:rPr lang="en-US" altLang="ko-KR" sz="1000" dirty="0">
                <a:latin typeface="Pretendard Light" panose="02000403000000020004" pitchFamily="2" charset="-127"/>
                <a:ea typeface="Pretendard Light" panose="02000403000000020004" pitchFamily="2" charset="-127"/>
              </a:rPr>
              <a:t>www.thepilla.com  |  www.joha.co.kr</a:t>
            </a:r>
            <a:endParaRPr lang="ko-KR" altLang="en-US" sz="1000" dirty="0">
              <a:latin typeface="Pretendard Light" panose="02000403000000020004" pitchFamily="2" charset="-127"/>
              <a:ea typeface="Pretendard Light" panose="02000403000000020004" pitchFamily="2" charset="-127"/>
            </a:endParaRPr>
          </a:p>
        </p:txBody>
      </p:sp>
      <p:pic>
        <p:nvPicPr>
          <p:cNvPr id="9" name="그림 8">
            <a:extLst>
              <a:ext uri="{FF2B5EF4-FFF2-40B4-BE49-F238E27FC236}">
                <a16:creationId xmlns:a16="http://schemas.microsoft.com/office/drawing/2014/main" id="{2CADD017-4488-4D50-A974-9974174CD401}"/>
              </a:ext>
            </a:extLst>
          </p:cNvPr>
          <p:cNvPicPr>
            <a:picLocks noChangeAspect="1"/>
          </p:cNvPicPr>
          <p:nvPr/>
        </p:nvPicPr>
        <p:blipFill>
          <a:blip r:embed="rId2"/>
          <a:stretch>
            <a:fillRect/>
          </a:stretch>
        </p:blipFill>
        <p:spPr>
          <a:xfrm>
            <a:off x="5047242" y="2052494"/>
            <a:ext cx="1980094" cy="1376506"/>
          </a:xfrm>
          <a:prstGeom prst="rect">
            <a:avLst/>
          </a:prstGeom>
        </p:spPr>
      </p:pic>
      <p:pic>
        <p:nvPicPr>
          <p:cNvPr id="11" name="그림 10">
            <a:extLst>
              <a:ext uri="{FF2B5EF4-FFF2-40B4-BE49-F238E27FC236}">
                <a16:creationId xmlns:a16="http://schemas.microsoft.com/office/drawing/2014/main" id="{750755F0-0959-49F7-96FE-CE09DB94E622}"/>
              </a:ext>
            </a:extLst>
          </p:cNvPr>
          <p:cNvPicPr>
            <a:picLocks noChangeAspect="1"/>
          </p:cNvPicPr>
          <p:nvPr/>
        </p:nvPicPr>
        <p:blipFill>
          <a:blip r:embed="rId3"/>
          <a:stretch>
            <a:fillRect/>
          </a:stretch>
        </p:blipFill>
        <p:spPr>
          <a:xfrm>
            <a:off x="9364133" y="5519591"/>
            <a:ext cx="2302934" cy="423038"/>
          </a:xfrm>
          <a:prstGeom prst="rect">
            <a:avLst/>
          </a:prstGeom>
        </p:spPr>
      </p:pic>
      <p:sp>
        <p:nvSpPr>
          <p:cNvPr id="12" name="직사각형 11">
            <a:extLst>
              <a:ext uri="{FF2B5EF4-FFF2-40B4-BE49-F238E27FC236}">
                <a16:creationId xmlns:a16="http://schemas.microsoft.com/office/drawing/2014/main" id="{671D20AB-E8C9-41CF-B464-C6C6B01BCF58}"/>
              </a:ext>
            </a:extLst>
          </p:cNvPr>
          <p:cNvSpPr/>
          <p:nvPr/>
        </p:nvSpPr>
        <p:spPr>
          <a:xfrm>
            <a:off x="0" y="0"/>
            <a:ext cx="12192000" cy="177800"/>
          </a:xfrm>
          <a:prstGeom prst="rect">
            <a:avLst/>
          </a:prstGeom>
          <a:solidFill>
            <a:srgbClr val="2EB6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9" name="직사각형 18">
            <a:extLst>
              <a:ext uri="{FF2B5EF4-FFF2-40B4-BE49-F238E27FC236}">
                <a16:creationId xmlns:a16="http://schemas.microsoft.com/office/drawing/2014/main" id="{03649FEE-3A62-42C2-9634-FFB9A455FD8B}"/>
              </a:ext>
            </a:extLst>
          </p:cNvPr>
          <p:cNvSpPr/>
          <p:nvPr/>
        </p:nvSpPr>
        <p:spPr>
          <a:xfrm>
            <a:off x="0" y="6307667"/>
            <a:ext cx="12192000" cy="550333"/>
          </a:xfrm>
          <a:prstGeom prst="rect">
            <a:avLst/>
          </a:prstGeom>
          <a:solidFill>
            <a:srgbClr val="2EB6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112342779"/>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212</TotalTime>
  <Words>2394</Words>
  <Application>Microsoft Office PowerPoint</Application>
  <PresentationFormat>와이드스크린</PresentationFormat>
  <Paragraphs>346</Paragraphs>
  <Slides>24</Slides>
  <Notes>0</Notes>
  <HiddenSlides>0</HiddenSlides>
  <MMClips>0</MMClips>
  <ScaleCrop>false</ScaleCrop>
  <HeadingPairs>
    <vt:vector size="4" baseType="variant">
      <vt:variant>
        <vt:lpstr>테마</vt:lpstr>
      </vt:variant>
      <vt:variant>
        <vt:i4>1</vt:i4>
      </vt:variant>
      <vt:variant>
        <vt:lpstr>슬라이드 제목</vt:lpstr>
      </vt:variant>
      <vt:variant>
        <vt:i4>24</vt:i4>
      </vt:variant>
    </vt:vector>
  </HeadingPairs>
  <TitlesOfParts>
    <vt:vector size="25" baseType="lpstr">
      <vt:lpstr>Office 테마</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Ash_W</dc:creator>
  <cp:lastModifiedBy>Peter Kim</cp:lastModifiedBy>
  <cp:revision>81</cp:revision>
  <dcterms:created xsi:type="dcterms:W3CDTF">2023-07-17T09:40:35Z</dcterms:created>
  <dcterms:modified xsi:type="dcterms:W3CDTF">2025-02-20T12:26:30Z</dcterms:modified>
</cp:coreProperties>
</file>